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256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1BED09-003C-468C-A8AF-B9F1E234C5CC}" v="189" dt="2024-01-24T09:41:14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6306" autoAdjust="0"/>
  </p:normalViewPr>
  <p:slideViewPr>
    <p:cSldViewPr snapToGrid="0">
      <p:cViewPr varScale="1">
        <p:scale>
          <a:sx n="92" d="100"/>
          <a:sy n="92" d="100"/>
        </p:scale>
        <p:origin x="1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ng Do" userId="f7c70c07-4541-46d9-8d6c-a4492e5fd1a3" providerId="ADAL" clId="{461BED09-003C-468C-A8AF-B9F1E234C5CC}"/>
    <pc:docChg chg="undo redo custSel addSld delSld modSld sldOrd modMainMaster">
      <pc:chgData name="Hung Do" userId="f7c70c07-4541-46d9-8d6c-a4492e5fd1a3" providerId="ADAL" clId="{461BED09-003C-468C-A8AF-B9F1E234C5CC}" dt="2024-01-24T11:14:42.231" v="8139"/>
      <pc:docMkLst>
        <pc:docMk/>
      </pc:docMkLst>
      <pc:sldChg chg="modSp mod">
        <pc:chgData name="Hung Do" userId="f7c70c07-4541-46d9-8d6c-a4492e5fd1a3" providerId="ADAL" clId="{461BED09-003C-468C-A8AF-B9F1E234C5CC}" dt="2024-01-24T07:30:14.449" v="3201" actId="20577"/>
        <pc:sldMkLst>
          <pc:docMk/>
          <pc:sldMk cId="3586910015" sldId="256"/>
        </pc:sldMkLst>
        <pc:spChg chg="mod">
          <ac:chgData name="Hung Do" userId="f7c70c07-4541-46d9-8d6c-a4492e5fd1a3" providerId="ADAL" clId="{461BED09-003C-468C-A8AF-B9F1E234C5CC}" dt="2024-01-24T07:30:14.449" v="3201" actId="20577"/>
          <ac:spMkLst>
            <pc:docMk/>
            <pc:sldMk cId="3586910015" sldId="256"/>
            <ac:spMk id="2" creationId="{40DAE294-338E-DF44-AD76-41BBD0B76A2C}"/>
          </ac:spMkLst>
        </pc:spChg>
        <pc:spChg chg="mod">
          <ac:chgData name="Hung Do" userId="f7c70c07-4541-46d9-8d6c-a4492e5fd1a3" providerId="ADAL" clId="{461BED09-003C-468C-A8AF-B9F1E234C5CC}" dt="2024-01-23T08:38:20.342" v="0" actId="20577"/>
          <ac:spMkLst>
            <pc:docMk/>
            <pc:sldMk cId="3586910015" sldId="256"/>
            <ac:spMk id="3" creationId="{AE7A6D59-6E5E-C7F3-50B4-169A4CC0E043}"/>
          </ac:spMkLst>
        </pc:spChg>
      </pc:sldChg>
      <pc:sldChg chg="addSp delSp modSp new mod setBg modNotesTx">
        <pc:chgData name="Hung Do" userId="f7c70c07-4541-46d9-8d6c-a4492e5fd1a3" providerId="ADAL" clId="{461BED09-003C-468C-A8AF-B9F1E234C5CC}" dt="2024-01-24T02:17:58.364" v="2145"/>
        <pc:sldMkLst>
          <pc:docMk/>
          <pc:sldMk cId="1147932240" sldId="257"/>
        </pc:sldMkLst>
        <pc:spChg chg="mod">
          <ac:chgData name="Hung Do" userId="f7c70c07-4541-46d9-8d6c-a4492e5fd1a3" providerId="ADAL" clId="{461BED09-003C-468C-A8AF-B9F1E234C5CC}" dt="2024-01-23T09:05:17.698" v="140" actId="26606"/>
          <ac:spMkLst>
            <pc:docMk/>
            <pc:sldMk cId="1147932240" sldId="257"/>
            <ac:spMk id="2" creationId="{0D10751E-9C19-A46B-39BC-63ED01D39B17}"/>
          </ac:spMkLst>
        </pc:spChg>
        <pc:spChg chg="add del mod ord">
          <ac:chgData name="Hung Do" userId="f7c70c07-4541-46d9-8d6c-a4492e5fd1a3" providerId="ADAL" clId="{461BED09-003C-468C-A8AF-B9F1E234C5CC}" dt="2024-01-24T01:13:05.688" v="1833" actId="6549"/>
          <ac:spMkLst>
            <pc:docMk/>
            <pc:sldMk cId="1147932240" sldId="257"/>
            <ac:spMk id="3" creationId="{A242E7DF-4102-BE46-B8D6-55CDF42FE366}"/>
          </ac:spMkLst>
        </pc:spChg>
        <pc:spChg chg="add mod">
          <ac:chgData name="Hung Do" userId="f7c70c07-4541-46d9-8d6c-a4492e5fd1a3" providerId="ADAL" clId="{461BED09-003C-468C-A8AF-B9F1E234C5CC}" dt="2024-01-24T02:17:10.428" v="2142" actId="1037"/>
          <ac:spMkLst>
            <pc:docMk/>
            <pc:sldMk cId="1147932240" sldId="257"/>
            <ac:spMk id="4" creationId="{9FF03650-2E4E-284B-3251-BBBDA6D67052}"/>
          </ac:spMkLst>
        </pc:spChg>
        <pc:spChg chg="add mod">
          <ac:chgData name="Hung Do" userId="f7c70c07-4541-46d9-8d6c-a4492e5fd1a3" providerId="ADAL" clId="{461BED09-003C-468C-A8AF-B9F1E234C5CC}" dt="2024-01-23T08:43:55.174" v="117"/>
          <ac:spMkLst>
            <pc:docMk/>
            <pc:sldMk cId="1147932240" sldId="257"/>
            <ac:spMk id="4" creationId="{A969610D-2BF8-4A9E-0B89-4E87F9DD3001}"/>
          </ac:spMkLst>
        </pc:spChg>
        <pc:spChg chg="add del mod">
          <ac:chgData name="Hung Do" userId="f7c70c07-4541-46d9-8d6c-a4492e5fd1a3" providerId="ADAL" clId="{461BED09-003C-468C-A8AF-B9F1E234C5CC}" dt="2024-01-24T01:17:06.674" v="1848" actId="478"/>
          <ac:spMkLst>
            <pc:docMk/>
            <pc:sldMk cId="1147932240" sldId="257"/>
            <ac:spMk id="6" creationId="{95640673-2B52-5585-D309-95508D42284E}"/>
          </ac:spMkLst>
        </pc:spChg>
        <pc:spChg chg="add del">
          <ac:chgData name="Hung Do" userId="f7c70c07-4541-46d9-8d6c-a4492e5fd1a3" providerId="ADAL" clId="{461BED09-003C-468C-A8AF-B9F1E234C5CC}" dt="2024-01-23T08:54:10.401" v="129" actId="26606"/>
          <ac:spMkLst>
            <pc:docMk/>
            <pc:sldMk cId="1147932240" sldId="257"/>
            <ac:spMk id="2056" creationId="{95697D25-3D98-4690-9E3D-C65732E5D818}"/>
          </ac:spMkLst>
        </pc:spChg>
        <pc:spChg chg="add del">
          <ac:chgData name="Hung Do" userId="f7c70c07-4541-46d9-8d6c-a4492e5fd1a3" providerId="ADAL" clId="{461BED09-003C-468C-A8AF-B9F1E234C5CC}" dt="2024-01-23T08:54:10.401" v="129" actId="26606"/>
          <ac:spMkLst>
            <pc:docMk/>
            <pc:sldMk cId="1147932240" sldId="257"/>
            <ac:spMk id="2058" creationId="{56C634FA-4936-4EA7-9BFB-F34843C0F050}"/>
          </ac:spMkLst>
        </pc:spChg>
        <pc:spChg chg="add del">
          <ac:chgData name="Hung Do" userId="f7c70c07-4541-46d9-8d6c-a4492e5fd1a3" providerId="ADAL" clId="{461BED09-003C-468C-A8AF-B9F1E234C5CC}" dt="2024-01-23T09:05:17.698" v="140" actId="26606"/>
          <ac:spMkLst>
            <pc:docMk/>
            <pc:sldMk cId="1147932240" sldId="257"/>
            <ac:spMk id="2167" creationId="{95697D25-3D98-4690-9E3D-C65732E5D818}"/>
          </ac:spMkLst>
        </pc:spChg>
        <pc:spChg chg="add del">
          <ac:chgData name="Hung Do" userId="f7c70c07-4541-46d9-8d6c-a4492e5fd1a3" providerId="ADAL" clId="{461BED09-003C-468C-A8AF-B9F1E234C5CC}" dt="2024-01-23T09:05:17.698" v="140" actId="26606"/>
          <ac:spMkLst>
            <pc:docMk/>
            <pc:sldMk cId="1147932240" sldId="257"/>
            <ac:spMk id="2169" creationId="{56C634FA-4936-4EA7-9BFB-F34843C0F050}"/>
          </ac:spMkLst>
        </pc:spChg>
        <pc:spChg chg="add del">
          <ac:chgData name="Hung Do" userId="f7c70c07-4541-46d9-8d6c-a4492e5fd1a3" providerId="ADAL" clId="{461BED09-003C-468C-A8AF-B9F1E234C5CC}" dt="2024-01-23T09:04:58.018" v="133" actId="26606"/>
          <ac:spMkLst>
            <pc:docMk/>
            <pc:sldMk cId="1147932240" sldId="257"/>
            <ac:spMk id="2278" creationId="{DA27A5CA-8322-4584-B42A-F269165282DA}"/>
          </ac:spMkLst>
        </pc:spChg>
        <pc:spChg chg="add del">
          <ac:chgData name="Hung Do" userId="f7c70c07-4541-46d9-8d6c-a4492e5fd1a3" providerId="ADAL" clId="{461BED09-003C-468C-A8AF-B9F1E234C5CC}" dt="2024-01-23T09:04:58.018" v="133" actId="26606"/>
          <ac:spMkLst>
            <pc:docMk/>
            <pc:sldMk cId="1147932240" sldId="257"/>
            <ac:spMk id="2280" creationId="{FC989A5E-D171-4BB1-ACFF-6D1503FE576C}"/>
          </ac:spMkLst>
        </pc:spChg>
        <pc:spChg chg="add del">
          <ac:chgData name="Hung Do" userId="f7c70c07-4541-46d9-8d6c-a4492e5fd1a3" providerId="ADAL" clId="{461BED09-003C-468C-A8AF-B9F1E234C5CC}" dt="2024-01-23T09:04:58.018" v="133" actId="26606"/>
          <ac:spMkLst>
            <pc:docMk/>
            <pc:sldMk cId="1147932240" sldId="257"/>
            <ac:spMk id="2282" creationId="{58E37D5E-2F40-4CD5-A0F2-04001FB75C37}"/>
          </ac:spMkLst>
        </pc:spChg>
        <pc:spChg chg="add del">
          <ac:chgData name="Hung Do" userId="f7c70c07-4541-46d9-8d6c-a4492e5fd1a3" providerId="ADAL" clId="{461BED09-003C-468C-A8AF-B9F1E234C5CC}" dt="2024-01-23T09:05:00.570" v="135" actId="26606"/>
          <ac:spMkLst>
            <pc:docMk/>
            <pc:sldMk cId="1147932240" sldId="257"/>
            <ac:spMk id="2326" creationId="{11AC88F6-55CB-496B-8AD8-9ABD2E6E3BFA}"/>
          </ac:spMkLst>
        </pc:spChg>
        <pc:spChg chg="add del">
          <ac:chgData name="Hung Do" userId="f7c70c07-4541-46d9-8d6c-a4492e5fd1a3" providerId="ADAL" clId="{461BED09-003C-468C-A8AF-B9F1E234C5CC}" dt="2024-01-23T09:05:00.570" v="135" actId="26606"/>
          <ac:spMkLst>
            <pc:docMk/>
            <pc:sldMk cId="1147932240" sldId="257"/>
            <ac:spMk id="2327" creationId="{969239DF-EAA4-47C3-B4E3-79C6BCB243F5}"/>
          </ac:spMkLst>
        </pc:spChg>
        <pc:spChg chg="add del">
          <ac:chgData name="Hung Do" userId="f7c70c07-4541-46d9-8d6c-a4492e5fd1a3" providerId="ADAL" clId="{461BED09-003C-468C-A8AF-B9F1E234C5CC}" dt="2024-01-23T09:05:15.040" v="137" actId="26606"/>
          <ac:spMkLst>
            <pc:docMk/>
            <pc:sldMk cId="1147932240" sldId="257"/>
            <ac:spMk id="2329" creationId="{11AC88F6-55CB-496B-8AD8-9ABD2E6E3BFA}"/>
          </ac:spMkLst>
        </pc:spChg>
        <pc:spChg chg="add del">
          <ac:chgData name="Hung Do" userId="f7c70c07-4541-46d9-8d6c-a4492e5fd1a3" providerId="ADAL" clId="{461BED09-003C-468C-A8AF-B9F1E234C5CC}" dt="2024-01-23T09:05:15.040" v="137" actId="26606"/>
          <ac:spMkLst>
            <pc:docMk/>
            <pc:sldMk cId="1147932240" sldId="257"/>
            <ac:spMk id="2330" creationId="{F1FA5EE8-8FDF-4249-8FBE-5EE4A41B3168}"/>
          </ac:spMkLst>
        </pc:spChg>
        <pc:spChg chg="add del">
          <ac:chgData name="Hung Do" userId="f7c70c07-4541-46d9-8d6c-a4492e5fd1a3" providerId="ADAL" clId="{461BED09-003C-468C-A8AF-B9F1E234C5CC}" dt="2024-01-23T09:05:15.040" v="137" actId="26606"/>
          <ac:spMkLst>
            <pc:docMk/>
            <pc:sldMk cId="1147932240" sldId="257"/>
            <ac:spMk id="2331" creationId="{969239DF-EAA4-47C3-B4E3-79C6BCB243F5}"/>
          </ac:spMkLst>
        </pc:spChg>
        <pc:spChg chg="add del">
          <ac:chgData name="Hung Do" userId="f7c70c07-4541-46d9-8d6c-a4492e5fd1a3" providerId="ADAL" clId="{461BED09-003C-468C-A8AF-B9F1E234C5CC}" dt="2024-01-23T09:05:17.667" v="139" actId="26606"/>
          <ac:spMkLst>
            <pc:docMk/>
            <pc:sldMk cId="1147932240" sldId="257"/>
            <ac:spMk id="2333" creationId="{72CD369A-5284-45B1-B107-702483A8BD98}"/>
          </ac:spMkLst>
        </pc:spChg>
        <pc:spChg chg="add">
          <ac:chgData name="Hung Do" userId="f7c70c07-4541-46d9-8d6c-a4492e5fd1a3" providerId="ADAL" clId="{461BED09-003C-468C-A8AF-B9F1E234C5CC}" dt="2024-01-23T09:05:17.698" v="140" actId="26606"/>
          <ac:spMkLst>
            <pc:docMk/>
            <pc:sldMk cId="1147932240" sldId="257"/>
            <ac:spMk id="2414" creationId="{DA27A5CA-8322-4584-B42A-F269165282DA}"/>
          </ac:spMkLst>
        </pc:spChg>
        <pc:spChg chg="add">
          <ac:chgData name="Hung Do" userId="f7c70c07-4541-46d9-8d6c-a4492e5fd1a3" providerId="ADAL" clId="{461BED09-003C-468C-A8AF-B9F1E234C5CC}" dt="2024-01-23T09:05:17.698" v="140" actId="26606"/>
          <ac:spMkLst>
            <pc:docMk/>
            <pc:sldMk cId="1147932240" sldId="257"/>
            <ac:spMk id="2415" creationId="{75660551-9FDE-4500-BEA5-DF82DC00D1EE}"/>
          </ac:spMkLst>
        </pc:spChg>
        <pc:spChg chg="add">
          <ac:chgData name="Hung Do" userId="f7c70c07-4541-46d9-8d6c-a4492e5fd1a3" providerId="ADAL" clId="{461BED09-003C-468C-A8AF-B9F1E234C5CC}" dt="2024-01-23T09:05:17.698" v="140" actId="26606"/>
          <ac:spMkLst>
            <pc:docMk/>
            <pc:sldMk cId="1147932240" sldId="257"/>
            <ac:spMk id="2416" creationId="{58E37D5E-2F40-4CD5-A0F2-04001FB75C37}"/>
          </ac:spMkLst>
        </pc:spChg>
        <pc:grpChg chg="add del">
          <ac:chgData name="Hung Do" userId="f7c70c07-4541-46d9-8d6c-a4492e5fd1a3" providerId="ADAL" clId="{461BED09-003C-468C-A8AF-B9F1E234C5CC}" dt="2024-01-23T08:54:10.401" v="129" actId="26606"/>
          <ac:grpSpMkLst>
            <pc:docMk/>
            <pc:sldMk cId="1147932240" sldId="257"/>
            <ac:grpSpMk id="2060" creationId="{A9A3B735-54E2-4D95-A245-5BA856818C0F}"/>
          </ac:grpSpMkLst>
        </pc:grpChg>
        <pc:grpChg chg="add del">
          <ac:chgData name="Hung Do" userId="f7c70c07-4541-46d9-8d6c-a4492e5fd1a3" providerId="ADAL" clId="{461BED09-003C-468C-A8AF-B9F1E234C5CC}" dt="2024-01-23T09:05:17.698" v="140" actId="26606"/>
          <ac:grpSpMkLst>
            <pc:docMk/>
            <pc:sldMk cId="1147932240" sldId="257"/>
            <ac:grpSpMk id="2171" creationId="{A9A3B735-54E2-4D95-A245-5BA856818C0F}"/>
          </ac:grpSpMkLst>
        </pc:grpChg>
        <pc:grpChg chg="add del">
          <ac:chgData name="Hung Do" userId="f7c70c07-4541-46d9-8d6c-a4492e5fd1a3" providerId="ADAL" clId="{461BED09-003C-468C-A8AF-B9F1E234C5CC}" dt="2024-01-23T09:04:58.018" v="133" actId="26606"/>
          <ac:grpSpMkLst>
            <pc:docMk/>
            <pc:sldMk cId="1147932240" sldId="257"/>
            <ac:grpSpMk id="2284" creationId="{2DDC3E08-72B7-412C-A277-9F3CF8EB3A8E}"/>
          </ac:grpSpMkLst>
        </pc:grpChg>
        <pc:grpChg chg="add del">
          <ac:chgData name="Hung Do" userId="f7c70c07-4541-46d9-8d6c-a4492e5fd1a3" providerId="ADAL" clId="{461BED09-003C-468C-A8AF-B9F1E234C5CC}" dt="2024-01-23T09:05:17.667" v="139" actId="26606"/>
          <ac:grpSpMkLst>
            <pc:docMk/>
            <pc:sldMk cId="1147932240" sldId="257"/>
            <ac:grpSpMk id="2334" creationId="{FD435E13-4F33-4353-A24E-D37F378524B0}"/>
          </ac:grpSpMkLst>
        </pc:grpChg>
        <pc:grpChg chg="add">
          <ac:chgData name="Hung Do" userId="f7c70c07-4541-46d9-8d6c-a4492e5fd1a3" providerId="ADAL" clId="{461BED09-003C-468C-A8AF-B9F1E234C5CC}" dt="2024-01-23T09:05:17.698" v="140" actId="26606"/>
          <ac:grpSpMkLst>
            <pc:docMk/>
            <pc:sldMk cId="1147932240" sldId="257"/>
            <ac:grpSpMk id="2417" creationId="{393D07FD-8A77-486D-A79A-92CAD7BBAB00}"/>
          </ac:grpSpMkLst>
        </pc:grpChg>
        <pc:picChg chg="add del mod">
          <ac:chgData name="Hung Do" userId="f7c70c07-4541-46d9-8d6c-a4492e5fd1a3" providerId="ADAL" clId="{461BED09-003C-468C-A8AF-B9F1E234C5CC}" dt="2024-01-23T09:03:06.930" v="130" actId="478"/>
          <ac:picMkLst>
            <pc:docMk/>
            <pc:sldMk cId="1147932240" sldId="257"/>
            <ac:picMk id="2051" creationId="{981FDFDA-28F8-A781-DD38-9BE3AF65A34A}"/>
          </ac:picMkLst>
        </pc:picChg>
        <pc:picChg chg="add mod">
          <ac:chgData name="Hung Do" userId="f7c70c07-4541-46d9-8d6c-a4492e5fd1a3" providerId="ADAL" clId="{461BED09-003C-468C-A8AF-B9F1E234C5CC}" dt="2024-01-23T09:05:17.698" v="140" actId="26606"/>
          <ac:picMkLst>
            <pc:docMk/>
            <pc:sldMk cId="1147932240" sldId="257"/>
            <ac:picMk id="2053" creationId="{30136D47-043F-DF02-3A5B-90133C29567B}"/>
          </ac:picMkLst>
        </pc:picChg>
      </pc:sldChg>
      <pc:sldChg chg="new del">
        <pc:chgData name="Hung Do" userId="f7c70c07-4541-46d9-8d6c-a4492e5fd1a3" providerId="ADAL" clId="{461BED09-003C-468C-A8AF-B9F1E234C5CC}" dt="2024-01-23T08:42:09.813" v="109" actId="47"/>
        <pc:sldMkLst>
          <pc:docMk/>
          <pc:sldMk cId="2093179471" sldId="258"/>
        </pc:sldMkLst>
      </pc:sldChg>
      <pc:sldChg chg="addSp delSp modSp new mod ord setBg modNotesTx">
        <pc:chgData name="Hung Do" userId="f7c70c07-4541-46d9-8d6c-a4492e5fd1a3" providerId="ADAL" clId="{461BED09-003C-468C-A8AF-B9F1E234C5CC}" dt="2024-01-24T07:19:17.750" v="3076" actId="26606"/>
        <pc:sldMkLst>
          <pc:docMk/>
          <pc:sldMk cId="4218129945" sldId="258"/>
        </pc:sldMkLst>
        <pc:spChg chg="mod">
          <ac:chgData name="Hung Do" userId="f7c70c07-4541-46d9-8d6c-a4492e5fd1a3" providerId="ADAL" clId="{461BED09-003C-468C-A8AF-B9F1E234C5CC}" dt="2024-01-24T07:19:17.750" v="3076" actId="26606"/>
          <ac:spMkLst>
            <pc:docMk/>
            <pc:sldMk cId="4218129945" sldId="258"/>
            <ac:spMk id="2" creationId="{59B304EC-C5E3-7A2F-0D60-E26283DECDB6}"/>
          </ac:spMkLst>
        </pc:spChg>
        <pc:spChg chg="add del mod ord">
          <ac:chgData name="Hung Do" userId="f7c70c07-4541-46d9-8d6c-a4492e5fd1a3" providerId="ADAL" clId="{461BED09-003C-468C-A8AF-B9F1E234C5CC}" dt="2024-01-24T07:19:17.750" v="3076" actId="26606"/>
          <ac:spMkLst>
            <pc:docMk/>
            <pc:sldMk cId="4218129945" sldId="258"/>
            <ac:spMk id="3" creationId="{1AB6E374-4BD5-B7F5-BE58-4D13E06D05BC}"/>
          </ac:spMkLst>
        </pc:spChg>
        <pc:spChg chg="add mod">
          <ac:chgData name="Hung Do" userId="f7c70c07-4541-46d9-8d6c-a4492e5fd1a3" providerId="ADAL" clId="{461BED09-003C-468C-A8AF-B9F1E234C5CC}" dt="2024-01-23T09:30:40.992" v="905"/>
          <ac:spMkLst>
            <pc:docMk/>
            <pc:sldMk cId="4218129945" sldId="258"/>
            <ac:spMk id="4" creationId="{B2378D49-FFE2-8A9C-CF43-9ADF708E2E42}"/>
          </ac:spMkLst>
        </pc:spChg>
        <pc:spChg chg="add mod">
          <ac:chgData name="Hung Do" userId="f7c70c07-4541-46d9-8d6c-a4492e5fd1a3" providerId="ADAL" clId="{461BED09-003C-468C-A8AF-B9F1E234C5CC}" dt="2024-01-23T09:32:59.575" v="913"/>
          <ac:spMkLst>
            <pc:docMk/>
            <pc:sldMk cId="4218129945" sldId="258"/>
            <ac:spMk id="5" creationId="{E7208A21-9C45-5A9A-5046-CDA1EDE8F144}"/>
          </ac:spMkLst>
        </pc:spChg>
        <pc:spChg chg="add del">
          <ac:chgData name="Hung Do" userId="f7c70c07-4541-46d9-8d6c-a4492e5fd1a3" providerId="ADAL" clId="{461BED09-003C-468C-A8AF-B9F1E234C5CC}" dt="2024-01-24T07:19:08.206" v="3073" actId="26606"/>
          <ac:spMkLst>
            <pc:docMk/>
            <pc:sldMk cId="4218129945" sldId="258"/>
            <ac:spMk id="4103" creationId="{11AC88F6-55CB-496B-8AD8-9ABD2E6E3BFA}"/>
          </ac:spMkLst>
        </pc:spChg>
        <pc:spChg chg="add del">
          <ac:chgData name="Hung Do" userId="f7c70c07-4541-46d9-8d6c-a4492e5fd1a3" providerId="ADAL" clId="{461BED09-003C-468C-A8AF-B9F1E234C5CC}" dt="2024-01-24T07:19:08.206" v="3073" actId="26606"/>
          <ac:spMkLst>
            <pc:docMk/>
            <pc:sldMk cId="4218129945" sldId="258"/>
            <ac:spMk id="4105" creationId="{6F53D3C3-F24F-4317-98B6-A05ECD30445C}"/>
          </ac:spMkLst>
        </pc:spChg>
        <pc:spChg chg="add del">
          <ac:chgData name="Hung Do" userId="f7c70c07-4541-46d9-8d6c-a4492e5fd1a3" providerId="ADAL" clId="{461BED09-003C-468C-A8AF-B9F1E234C5CC}" dt="2024-01-24T07:19:17.718" v="3075" actId="26606"/>
          <ac:spMkLst>
            <pc:docMk/>
            <pc:sldMk cId="4218129945" sldId="258"/>
            <ac:spMk id="4165" creationId="{11AC88F6-55CB-496B-8AD8-9ABD2E6E3BFA}"/>
          </ac:spMkLst>
        </pc:spChg>
        <pc:spChg chg="add del">
          <ac:chgData name="Hung Do" userId="f7c70c07-4541-46d9-8d6c-a4492e5fd1a3" providerId="ADAL" clId="{461BED09-003C-468C-A8AF-B9F1E234C5CC}" dt="2024-01-24T07:19:17.718" v="3075" actId="26606"/>
          <ac:spMkLst>
            <pc:docMk/>
            <pc:sldMk cId="4218129945" sldId="258"/>
            <ac:spMk id="4166" creationId="{969239DF-EAA4-47C3-B4E3-79C6BCB243F5}"/>
          </ac:spMkLst>
        </pc:spChg>
        <pc:spChg chg="add">
          <ac:chgData name="Hung Do" userId="f7c70c07-4541-46d9-8d6c-a4492e5fd1a3" providerId="ADAL" clId="{461BED09-003C-468C-A8AF-B9F1E234C5CC}" dt="2024-01-24T07:19:17.750" v="3076" actId="26606"/>
          <ac:spMkLst>
            <pc:docMk/>
            <pc:sldMk cId="4218129945" sldId="258"/>
            <ac:spMk id="4168" creationId="{DA27A5CA-8322-4584-B42A-F269165282DA}"/>
          </ac:spMkLst>
        </pc:spChg>
        <pc:spChg chg="add">
          <ac:chgData name="Hung Do" userId="f7c70c07-4541-46d9-8d6c-a4492e5fd1a3" providerId="ADAL" clId="{461BED09-003C-468C-A8AF-B9F1E234C5CC}" dt="2024-01-24T07:19:17.750" v="3076" actId="26606"/>
          <ac:spMkLst>
            <pc:docMk/>
            <pc:sldMk cId="4218129945" sldId="258"/>
            <ac:spMk id="4169" creationId="{75660551-9FDE-4500-BEA5-DF82DC00D1EE}"/>
          </ac:spMkLst>
        </pc:spChg>
        <pc:spChg chg="add">
          <ac:chgData name="Hung Do" userId="f7c70c07-4541-46d9-8d6c-a4492e5fd1a3" providerId="ADAL" clId="{461BED09-003C-468C-A8AF-B9F1E234C5CC}" dt="2024-01-24T07:19:17.750" v="3076" actId="26606"/>
          <ac:spMkLst>
            <pc:docMk/>
            <pc:sldMk cId="4218129945" sldId="258"/>
            <ac:spMk id="4170" creationId="{58E37D5E-2F40-4CD5-A0F2-04001FB75C37}"/>
          </ac:spMkLst>
        </pc:spChg>
        <pc:grpChg chg="add del">
          <ac:chgData name="Hung Do" userId="f7c70c07-4541-46d9-8d6c-a4492e5fd1a3" providerId="ADAL" clId="{461BED09-003C-468C-A8AF-B9F1E234C5CC}" dt="2024-01-24T07:19:17.718" v="3075" actId="26606"/>
          <ac:grpSpMkLst>
            <pc:docMk/>
            <pc:sldMk cId="4218129945" sldId="258"/>
            <ac:grpSpMk id="4107" creationId="{3389B237-4CAB-4403-A95C-C04D71F4B420}"/>
          </ac:grpSpMkLst>
        </pc:grpChg>
        <pc:grpChg chg="add">
          <ac:chgData name="Hung Do" userId="f7c70c07-4541-46d9-8d6c-a4492e5fd1a3" providerId="ADAL" clId="{461BED09-003C-468C-A8AF-B9F1E234C5CC}" dt="2024-01-24T07:19:17.750" v="3076" actId="26606"/>
          <ac:grpSpMkLst>
            <pc:docMk/>
            <pc:sldMk cId="4218129945" sldId="258"/>
            <ac:grpSpMk id="4171" creationId="{393D07FD-8A77-486D-A79A-92CAD7BBAB00}"/>
          </ac:grpSpMkLst>
        </pc:grpChg>
        <pc:picChg chg="add mod ord">
          <ac:chgData name="Hung Do" userId="f7c70c07-4541-46d9-8d6c-a4492e5fd1a3" providerId="ADAL" clId="{461BED09-003C-468C-A8AF-B9F1E234C5CC}" dt="2024-01-24T07:19:17.750" v="3076" actId="26606"/>
          <ac:picMkLst>
            <pc:docMk/>
            <pc:sldMk cId="4218129945" sldId="258"/>
            <ac:picMk id="4098" creationId="{731FCECE-FB49-1162-B655-CE9E8BABFF02}"/>
          </ac:picMkLst>
        </pc:picChg>
      </pc:sldChg>
      <pc:sldChg chg="modSp new del mod ord">
        <pc:chgData name="Hung Do" userId="f7c70c07-4541-46d9-8d6c-a4492e5fd1a3" providerId="ADAL" clId="{461BED09-003C-468C-A8AF-B9F1E234C5CC}" dt="2024-01-24T07:09:14.697" v="3066" actId="47"/>
        <pc:sldMkLst>
          <pc:docMk/>
          <pc:sldMk cId="2682297009" sldId="259"/>
        </pc:sldMkLst>
        <pc:spChg chg="mod">
          <ac:chgData name="Hung Do" userId="f7c70c07-4541-46d9-8d6c-a4492e5fd1a3" providerId="ADAL" clId="{461BED09-003C-468C-A8AF-B9F1E234C5CC}" dt="2024-01-23T09:35:00.579" v="1097" actId="20577"/>
          <ac:spMkLst>
            <pc:docMk/>
            <pc:sldMk cId="2682297009" sldId="259"/>
            <ac:spMk id="2" creationId="{1924776C-5C6B-B9EE-F793-308E73D793FF}"/>
          </ac:spMkLst>
        </pc:spChg>
        <pc:spChg chg="mod">
          <ac:chgData name="Hung Do" userId="f7c70c07-4541-46d9-8d6c-a4492e5fd1a3" providerId="ADAL" clId="{461BED09-003C-468C-A8AF-B9F1E234C5CC}" dt="2024-01-24T07:09:04.896" v="3063" actId="21"/>
          <ac:spMkLst>
            <pc:docMk/>
            <pc:sldMk cId="2682297009" sldId="259"/>
            <ac:spMk id="3" creationId="{4A9EA90D-B6E0-7DCE-F2F3-D2B1C847A387}"/>
          </ac:spMkLst>
        </pc:spChg>
      </pc:sldChg>
      <pc:sldChg chg="addSp delSp modSp new mod ord setBg modNotesTx">
        <pc:chgData name="Hung Do" userId="f7c70c07-4541-46d9-8d6c-a4492e5fd1a3" providerId="ADAL" clId="{461BED09-003C-468C-A8AF-B9F1E234C5CC}" dt="2024-01-24T09:10:06.856" v="7392"/>
        <pc:sldMkLst>
          <pc:docMk/>
          <pc:sldMk cId="2309016164" sldId="260"/>
        </pc:sldMkLst>
        <pc:spChg chg="mod">
          <ac:chgData name="Hung Do" userId="f7c70c07-4541-46d9-8d6c-a4492e5fd1a3" providerId="ADAL" clId="{461BED09-003C-468C-A8AF-B9F1E234C5CC}" dt="2024-01-24T08:12:58.264" v="3411" actId="26606"/>
          <ac:spMkLst>
            <pc:docMk/>
            <pc:sldMk cId="2309016164" sldId="260"/>
            <ac:spMk id="2" creationId="{5B88AF2A-24B9-A7E6-4D30-FD58B6C85647}"/>
          </ac:spMkLst>
        </pc:spChg>
        <pc:spChg chg="mod ord">
          <ac:chgData name="Hung Do" userId="f7c70c07-4541-46d9-8d6c-a4492e5fd1a3" providerId="ADAL" clId="{461BED09-003C-468C-A8AF-B9F1E234C5CC}" dt="2024-01-24T08:13:08.425" v="3412" actId="12"/>
          <ac:spMkLst>
            <pc:docMk/>
            <pc:sldMk cId="2309016164" sldId="260"/>
            <ac:spMk id="3" creationId="{61DC9890-DD59-7D0F-4D6F-7D9438560CF0}"/>
          </ac:spMkLst>
        </pc:spChg>
        <pc:spChg chg="add del">
          <ac:chgData name="Hung Do" userId="f7c70c07-4541-46d9-8d6c-a4492e5fd1a3" providerId="ADAL" clId="{461BED09-003C-468C-A8AF-B9F1E234C5CC}" dt="2024-01-24T08:09:11.736" v="3404" actId="26606"/>
          <ac:spMkLst>
            <pc:docMk/>
            <pc:sldMk cId="2309016164" sldId="260"/>
            <ac:spMk id="7175" creationId="{CFB03654-F8D1-4066-85B5-5BA57499B18A}"/>
          </ac:spMkLst>
        </pc:spChg>
        <pc:spChg chg="add del">
          <ac:chgData name="Hung Do" userId="f7c70c07-4541-46d9-8d6c-a4492e5fd1a3" providerId="ADAL" clId="{461BED09-003C-468C-A8AF-B9F1E234C5CC}" dt="2024-01-24T08:09:11.736" v="3404" actId="26606"/>
          <ac:spMkLst>
            <pc:docMk/>
            <pc:sldMk cId="2309016164" sldId="260"/>
            <ac:spMk id="7177" creationId="{7615BC76-014D-4BD0-A843-994E2D759826}"/>
          </ac:spMkLst>
        </pc:spChg>
        <pc:spChg chg="add del">
          <ac:chgData name="Hung Do" userId="f7c70c07-4541-46d9-8d6c-a4492e5fd1a3" providerId="ADAL" clId="{461BED09-003C-468C-A8AF-B9F1E234C5CC}" dt="2024-01-24T08:09:11.736" v="3404" actId="26606"/>
          <ac:spMkLst>
            <pc:docMk/>
            <pc:sldMk cId="2309016164" sldId="260"/>
            <ac:spMk id="7221" creationId="{B1A3BF1A-EF96-468A-B04F-AFDF6621DEFB}"/>
          </ac:spMkLst>
        </pc:spChg>
        <pc:spChg chg="add del">
          <ac:chgData name="Hung Do" userId="f7c70c07-4541-46d9-8d6c-a4492e5fd1a3" providerId="ADAL" clId="{461BED09-003C-468C-A8AF-B9F1E234C5CC}" dt="2024-01-24T08:09:19.072" v="3406" actId="26606"/>
          <ac:spMkLst>
            <pc:docMk/>
            <pc:sldMk cId="2309016164" sldId="260"/>
            <ac:spMk id="7247" creationId="{11AC88F6-55CB-496B-8AD8-9ABD2E6E3BFA}"/>
          </ac:spMkLst>
        </pc:spChg>
        <pc:spChg chg="add del">
          <ac:chgData name="Hung Do" userId="f7c70c07-4541-46d9-8d6c-a4492e5fd1a3" providerId="ADAL" clId="{461BED09-003C-468C-A8AF-B9F1E234C5CC}" dt="2024-01-24T08:09:19.072" v="3406" actId="26606"/>
          <ac:spMkLst>
            <pc:docMk/>
            <pc:sldMk cId="2309016164" sldId="260"/>
            <ac:spMk id="7248" creationId="{F1FA5EE8-8FDF-4249-8FBE-5EE4A41B3168}"/>
          </ac:spMkLst>
        </pc:spChg>
        <pc:spChg chg="add del">
          <ac:chgData name="Hung Do" userId="f7c70c07-4541-46d9-8d6c-a4492e5fd1a3" providerId="ADAL" clId="{461BED09-003C-468C-A8AF-B9F1E234C5CC}" dt="2024-01-24T08:09:19.072" v="3406" actId="26606"/>
          <ac:spMkLst>
            <pc:docMk/>
            <pc:sldMk cId="2309016164" sldId="260"/>
            <ac:spMk id="7249" creationId="{969239DF-EAA4-47C3-B4E3-79C6BCB243F5}"/>
          </ac:spMkLst>
        </pc:spChg>
        <pc:spChg chg="add del">
          <ac:chgData name="Hung Do" userId="f7c70c07-4541-46d9-8d6c-a4492e5fd1a3" providerId="ADAL" clId="{461BED09-003C-468C-A8AF-B9F1E234C5CC}" dt="2024-01-24T08:09:22.063" v="3408" actId="26606"/>
          <ac:spMkLst>
            <pc:docMk/>
            <pc:sldMk cId="2309016164" sldId="260"/>
            <ac:spMk id="7309" creationId="{11AC88F6-55CB-496B-8AD8-9ABD2E6E3BFA}"/>
          </ac:spMkLst>
        </pc:spChg>
        <pc:spChg chg="add del">
          <ac:chgData name="Hung Do" userId="f7c70c07-4541-46d9-8d6c-a4492e5fd1a3" providerId="ADAL" clId="{461BED09-003C-468C-A8AF-B9F1E234C5CC}" dt="2024-01-24T08:09:22.063" v="3408" actId="26606"/>
          <ac:spMkLst>
            <pc:docMk/>
            <pc:sldMk cId="2309016164" sldId="260"/>
            <ac:spMk id="7310" creationId="{6F53D3C3-F24F-4317-98B6-A05ECD30445C}"/>
          </ac:spMkLst>
        </pc:spChg>
        <pc:spChg chg="add del">
          <ac:chgData name="Hung Do" userId="f7c70c07-4541-46d9-8d6c-a4492e5fd1a3" providerId="ADAL" clId="{461BED09-003C-468C-A8AF-B9F1E234C5CC}" dt="2024-01-24T08:12:58.228" v="3410" actId="26606"/>
          <ac:spMkLst>
            <pc:docMk/>
            <pc:sldMk cId="2309016164" sldId="260"/>
            <ac:spMk id="7312" creationId="{11AC88F6-55CB-496B-8AD8-9ABD2E6E3BFA}"/>
          </ac:spMkLst>
        </pc:spChg>
        <pc:spChg chg="add del">
          <ac:chgData name="Hung Do" userId="f7c70c07-4541-46d9-8d6c-a4492e5fd1a3" providerId="ADAL" clId="{461BED09-003C-468C-A8AF-B9F1E234C5CC}" dt="2024-01-24T08:12:58.228" v="3410" actId="26606"/>
          <ac:spMkLst>
            <pc:docMk/>
            <pc:sldMk cId="2309016164" sldId="260"/>
            <ac:spMk id="7313" creationId="{969239DF-EAA4-47C3-B4E3-79C6BCB243F5}"/>
          </ac:spMkLst>
        </pc:spChg>
        <pc:spChg chg="add">
          <ac:chgData name="Hung Do" userId="f7c70c07-4541-46d9-8d6c-a4492e5fd1a3" providerId="ADAL" clId="{461BED09-003C-468C-A8AF-B9F1E234C5CC}" dt="2024-01-24T08:12:58.264" v="3411" actId="26606"/>
          <ac:spMkLst>
            <pc:docMk/>
            <pc:sldMk cId="2309016164" sldId="260"/>
            <ac:spMk id="7318" creationId="{DA27A5CA-8322-4584-B42A-F269165282DA}"/>
          </ac:spMkLst>
        </pc:spChg>
        <pc:spChg chg="add">
          <ac:chgData name="Hung Do" userId="f7c70c07-4541-46d9-8d6c-a4492e5fd1a3" providerId="ADAL" clId="{461BED09-003C-468C-A8AF-B9F1E234C5CC}" dt="2024-01-24T08:12:58.264" v="3411" actId="26606"/>
          <ac:spMkLst>
            <pc:docMk/>
            <pc:sldMk cId="2309016164" sldId="260"/>
            <ac:spMk id="7319" creationId="{75660551-9FDE-4500-BEA5-DF82DC00D1EE}"/>
          </ac:spMkLst>
        </pc:spChg>
        <pc:spChg chg="add">
          <ac:chgData name="Hung Do" userId="f7c70c07-4541-46d9-8d6c-a4492e5fd1a3" providerId="ADAL" clId="{461BED09-003C-468C-A8AF-B9F1E234C5CC}" dt="2024-01-24T08:12:58.264" v="3411" actId="26606"/>
          <ac:spMkLst>
            <pc:docMk/>
            <pc:sldMk cId="2309016164" sldId="260"/>
            <ac:spMk id="7320" creationId="{58E37D5E-2F40-4CD5-A0F2-04001FB75C37}"/>
          </ac:spMkLst>
        </pc:spChg>
        <pc:grpChg chg="add del">
          <ac:chgData name="Hung Do" userId="f7c70c07-4541-46d9-8d6c-a4492e5fd1a3" providerId="ADAL" clId="{461BED09-003C-468C-A8AF-B9F1E234C5CC}" dt="2024-01-24T08:09:11.736" v="3404" actId="26606"/>
          <ac:grpSpMkLst>
            <pc:docMk/>
            <pc:sldMk cId="2309016164" sldId="260"/>
            <ac:grpSpMk id="7179" creationId="{39D2483B-7210-454A-B168-51DA3C1611E3}"/>
          </ac:grpSpMkLst>
        </pc:grpChg>
        <pc:grpChg chg="add del">
          <ac:chgData name="Hung Do" userId="f7c70c07-4541-46d9-8d6c-a4492e5fd1a3" providerId="ADAL" clId="{461BED09-003C-468C-A8AF-B9F1E234C5CC}" dt="2024-01-24T08:09:11.736" v="3404" actId="26606"/>
          <ac:grpSpMkLst>
            <pc:docMk/>
            <pc:sldMk cId="2309016164" sldId="260"/>
            <ac:grpSpMk id="7223" creationId="{AC1582F5-FF93-46BF-A92F-D4490D6538CB}"/>
          </ac:grpSpMkLst>
        </pc:grpChg>
        <pc:grpChg chg="add del">
          <ac:chgData name="Hung Do" userId="f7c70c07-4541-46d9-8d6c-a4492e5fd1a3" providerId="ADAL" clId="{461BED09-003C-468C-A8AF-B9F1E234C5CC}" dt="2024-01-24T08:09:19.072" v="3406" actId="26606"/>
          <ac:grpSpMkLst>
            <pc:docMk/>
            <pc:sldMk cId="2309016164" sldId="260"/>
            <ac:grpSpMk id="7250" creationId="{7B873598-A5D6-4515-841C-9AB0108004F8}"/>
          </ac:grpSpMkLst>
        </pc:grpChg>
        <pc:grpChg chg="add del">
          <ac:chgData name="Hung Do" userId="f7c70c07-4541-46d9-8d6c-a4492e5fd1a3" providerId="ADAL" clId="{461BED09-003C-468C-A8AF-B9F1E234C5CC}" dt="2024-01-24T08:12:58.228" v="3410" actId="26606"/>
          <ac:grpSpMkLst>
            <pc:docMk/>
            <pc:sldMk cId="2309016164" sldId="260"/>
            <ac:grpSpMk id="7314" creationId="{3389B237-4CAB-4403-A95C-C04D71F4B420}"/>
          </ac:grpSpMkLst>
        </pc:grpChg>
        <pc:grpChg chg="add">
          <ac:chgData name="Hung Do" userId="f7c70c07-4541-46d9-8d6c-a4492e5fd1a3" providerId="ADAL" clId="{461BED09-003C-468C-A8AF-B9F1E234C5CC}" dt="2024-01-24T08:12:58.264" v="3411" actId="26606"/>
          <ac:grpSpMkLst>
            <pc:docMk/>
            <pc:sldMk cId="2309016164" sldId="260"/>
            <ac:grpSpMk id="7321" creationId="{393D07FD-8A77-486D-A79A-92CAD7BBAB00}"/>
          </ac:grpSpMkLst>
        </pc:grpChg>
        <pc:picChg chg="add mod ord">
          <ac:chgData name="Hung Do" userId="f7c70c07-4541-46d9-8d6c-a4492e5fd1a3" providerId="ADAL" clId="{461BED09-003C-468C-A8AF-B9F1E234C5CC}" dt="2024-01-24T08:12:58.264" v="3411" actId="26606"/>
          <ac:picMkLst>
            <pc:docMk/>
            <pc:sldMk cId="2309016164" sldId="260"/>
            <ac:picMk id="7170" creationId="{E4F7C611-7777-1AD8-5D86-5BF8E4CC1C4E}"/>
          </ac:picMkLst>
        </pc:picChg>
      </pc:sldChg>
      <pc:sldChg chg="modSp new mod modNotesTx">
        <pc:chgData name="Hung Do" userId="f7c70c07-4541-46d9-8d6c-a4492e5fd1a3" providerId="ADAL" clId="{461BED09-003C-468C-A8AF-B9F1E234C5CC}" dt="2024-01-24T11:14:42.231" v="8139"/>
        <pc:sldMkLst>
          <pc:docMk/>
          <pc:sldMk cId="1026814301" sldId="261"/>
        </pc:sldMkLst>
        <pc:spChg chg="mod">
          <ac:chgData name="Hung Do" userId="f7c70c07-4541-46d9-8d6c-a4492e5fd1a3" providerId="ADAL" clId="{461BED09-003C-468C-A8AF-B9F1E234C5CC}" dt="2024-01-24T09:43:50.144" v="8030" actId="20577"/>
          <ac:spMkLst>
            <pc:docMk/>
            <pc:sldMk cId="1026814301" sldId="261"/>
            <ac:spMk id="2" creationId="{BA015D70-C75A-2BA5-9427-E8CF4CCCA062}"/>
          </ac:spMkLst>
        </pc:spChg>
        <pc:spChg chg="mod">
          <ac:chgData name="Hung Do" userId="f7c70c07-4541-46d9-8d6c-a4492e5fd1a3" providerId="ADAL" clId="{461BED09-003C-468C-A8AF-B9F1E234C5CC}" dt="2024-01-24T11:14:42.231" v="8139"/>
          <ac:spMkLst>
            <pc:docMk/>
            <pc:sldMk cId="1026814301" sldId="261"/>
            <ac:spMk id="3" creationId="{81D8CCD2-0E6A-81E1-7C20-F15C53A97D00}"/>
          </ac:spMkLst>
        </pc:spChg>
      </pc:sldChg>
      <pc:sldChg chg="addSp modSp new mod ord">
        <pc:chgData name="Hung Do" userId="f7c70c07-4541-46d9-8d6c-a4492e5fd1a3" providerId="ADAL" clId="{461BED09-003C-468C-A8AF-B9F1E234C5CC}" dt="2024-01-24T09:23:09.868" v="7832" actId="20577"/>
        <pc:sldMkLst>
          <pc:docMk/>
          <pc:sldMk cId="1518369838" sldId="262"/>
        </pc:sldMkLst>
        <pc:spChg chg="mod">
          <ac:chgData name="Hung Do" userId="f7c70c07-4541-46d9-8d6c-a4492e5fd1a3" providerId="ADAL" clId="{461BED09-003C-468C-A8AF-B9F1E234C5CC}" dt="2024-01-24T09:10:43.153" v="7433" actId="20577"/>
          <ac:spMkLst>
            <pc:docMk/>
            <pc:sldMk cId="1518369838" sldId="262"/>
            <ac:spMk id="2" creationId="{1DCDC0FD-564A-1D76-6AAB-8C8C8F012BCD}"/>
          </ac:spMkLst>
        </pc:spChg>
        <pc:spChg chg="mod">
          <ac:chgData name="Hung Do" userId="f7c70c07-4541-46d9-8d6c-a4492e5fd1a3" providerId="ADAL" clId="{461BED09-003C-468C-A8AF-B9F1E234C5CC}" dt="2024-01-24T09:23:09.868" v="7832" actId="20577"/>
          <ac:spMkLst>
            <pc:docMk/>
            <pc:sldMk cId="1518369838" sldId="262"/>
            <ac:spMk id="3" creationId="{AFD717B6-8F65-E584-51CB-B0E9608871E2}"/>
          </ac:spMkLst>
        </pc:spChg>
        <pc:spChg chg="add">
          <ac:chgData name="Hung Do" userId="f7c70c07-4541-46d9-8d6c-a4492e5fd1a3" providerId="ADAL" clId="{461BED09-003C-468C-A8AF-B9F1E234C5CC}" dt="2024-01-24T09:11:22.059" v="7434"/>
          <ac:spMkLst>
            <pc:docMk/>
            <pc:sldMk cId="1518369838" sldId="262"/>
            <ac:spMk id="4" creationId="{AA859568-4FEE-C3B3-5B7B-FA958F14C782}"/>
          </ac:spMkLst>
        </pc:spChg>
      </pc:sldChg>
      <pc:sldChg chg="addSp delSp modSp new mod setBg">
        <pc:chgData name="Hung Do" userId="f7c70c07-4541-46d9-8d6c-a4492e5fd1a3" providerId="ADAL" clId="{461BED09-003C-468C-A8AF-B9F1E234C5CC}" dt="2024-01-24T07:08:48.212" v="3062" actId="27636"/>
        <pc:sldMkLst>
          <pc:docMk/>
          <pc:sldMk cId="1478671953" sldId="263"/>
        </pc:sldMkLst>
        <pc:spChg chg="mod">
          <ac:chgData name="Hung Do" userId="f7c70c07-4541-46d9-8d6c-a4492e5fd1a3" providerId="ADAL" clId="{461BED09-003C-468C-A8AF-B9F1E234C5CC}" dt="2024-01-24T02:36:29.194" v="2267" actId="26606"/>
          <ac:spMkLst>
            <pc:docMk/>
            <pc:sldMk cId="1478671953" sldId="263"/>
            <ac:spMk id="2" creationId="{D71826CE-15F4-D49E-D3A5-01F7576D55BF}"/>
          </ac:spMkLst>
        </pc:spChg>
        <pc:spChg chg="mod">
          <ac:chgData name="Hung Do" userId="f7c70c07-4541-46d9-8d6c-a4492e5fd1a3" providerId="ADAL" clId="{461BED09-003C-468C-A8AF-B9F1E234C5CC}" dt="2024-01-24T07:08:48.212" v="3062" actId="27636"/>
          <ac:spMkLst>
            <pc:docMk/>
            <pc:sldMk cId="1478671953" sldId="263"/>
            <ac:spMk id="3" creationId="{AB485349-0FA3-495F-BE7D-08379BD156AB}"/>
          </ac:spMkLst>
        </pc:spChg>
        <pc:spChg chg="add del">
          <ac:chgData name="Hung Do" userId="f7c70c07-4541-46d9-8d6c-a4492e5fd1a3" providerId="ADAL" clId="{461BED09-003C-468C-A8AF-B9F1E234C5CC}" dt="2024-01-24T02:36:25.624" v="2264" actId="26606"/>
          <ac:spMkLst>
            <pc:docMk/>
            <pc:sldMk cId="1478671953" sldId="263"/>
            <ac:spMk id="3079" creationId="{11AC88F6-55CB-496B-8AD8-9ABD2E6E3BFA}"/>
          </ac:spMkLst>
        </pc:spChg>
        <pc:spChg chg="add del">
          <ac:chgData name="Hung Do" userId="f7c70c07-4541-46d9-8d6c-a4492e5fd1a3" providerId="ADAL" clId="{461BED09-003C-468C-A8AF-B9F1E234C5CC}" dt="2024-01-24T02:36:25.624" v="2264" actId="26606"/>
          <ac:spMkLst>
            <pc:docMk/>
            <pc:sldMk cId="1478671953" sldId="263"/>
            <ac:spMk id="3081" creationId="{969239DF-EAA4-47C3-B4E3-79C6BCB243F5}"/>
          </ac:spMkLst>
        </pc:spChg>
        <pc:spChg chg="add del">
          <ac:chgData name="Hung Do" userId="f7c70c07-4541-46d9-8d6c-a4492e5fd1a3" providerId="ADAL" clId="{461BED09-003C-468C-A8AF-B9F1E234C5CC}" dt="2024-01-24T02:36:29.098" v="2266" actId="26606"/>
          <ac:spMkLst>
            <pc:docMk/>
            <pc:sldMk cId="1478671953" sldId="263"/>
            <ac:spMk id="3142" creationId="{11AC88F6-55CB-496B-8AD8-9ABD2E6E3BFA}"/>
          </ac:spMkLst>
        </pc:spChg>
        <pc:spChg chg="add del">
          <ac:chgData name="Hung Do" userId="f7c70c07-4541-46d9-8d6c-a4492e5fd1a3" providerId="ADAL" clId="{461BED09-003C-468C-A8AF-B9F1E234C5CC}" dt="2024-01-24T02:36:29.098" v="2266" actId="26606"/>
          <ac:spMkLst>
            <pc:docMk/>
            <pc:sldMk cId="1478671953" sldId="263"/>
            <ac:spMk id="3143" creationId="{6F53D3C3-F24F-4317-98B6-A05ECD30445C}"/>
          </ac:spMkLst>
        </pc:spChg>
        <pc:spChg chg="add">
          <ac:chgData name="Hung Do" userId="f7c70c07-4541-46d9-8d6c-a4492e5fd1a3" providerId="ADAL" clId="{461BED09-003C-468C-A8AF-B9F1E234C5CC}" dt="2024-01-24T02:36:29.194" v="2267" actId="26606"/>
          <ac:spMkLst>
            <pc:docMk/>
            <pc:sldMk cId="1478671953" sldId="263"/>
            <ac:spMk id="3145" creationId="{11AC88F6-55CB-496B-8AD8-9ABD2E6E3BFA}"/>
          </ac:spMkLst>
        </pc:spChg>
        <pc:spChg chg="add">
          <ac:chgData name="Hung Do" userId="f7c70c07-4541-46d9-8d6c-a4492e5fd1a3" providerId="ADAL" clId="{461BED09-003C-468C-A8AF-B9F1E234C5CC}" dt="2024-01-24T02:36:29.194" v="2267" actId="26606"/>
          <ac:spMkLst>
            <pc:docMk/>
            <pc:sldMk cId="1478671953" sldId="263"/>
            <ac:spMk id="3146" creationId="{969239DF-EAA4-47C3-B4E3-79C6BCB243F5}"/>
          </ac:spMkLst>
        </pc:spChg>
        <pc:grpChg chg="add del">
          <ac:chgData name="Hung Do" userId="f7c70c07-4541-46d9-8d6c-a4492e5fd1a3" providerId="ADAL" clId="{461BED09-003C-468C-A8AF-B9F1E234C5CC}" dt="2024-01-24T02:36:25.624" v="2264" actId="26606"/>
          <ac:grpSpMkLst>
            <pc:docMk/>
            <pc:sldMk cId="1478671953" sldId="263"/>
            <ac:grpSpMk id="3083" creationId="{3389B237-4CAB-4403-A95C-C04D71F4B420}"/>
          </ac:grpSpMkLst>
        </pc:grpChg>
        <pc:grpChg chg="add">
          <ac:chgData name="Hung Do" userId="f7c70c07-4541-46d9-8d6c-a4492e5fd1a3" providerId="ADAL" clId="{461BED09-003C-468C-A8AF-B9F1E234C5CC}" dt="2024-01-24T02:36:29.194" v="2267" actId="26606"/>
          <ac:grpSpMkLst>
            <pc:docMk/>
            <pc:sldMk cId="1478671953" sldId="263"/>
            <ac:grpSpMk id="3147" creationId="{3389B237-4CAB-4403-A95C-C04D71F4B420}"/>
          </ac:grpSpMkLst>
        </pc:grpChg>
        <pc:picChg chg="add mod ord">
          <ac:chgData name="Hung Do" userId="f7c70c07-4541-46d9-8d6c-a4492e5fd1a3" providerId="ADAL" clId="{461BED09-003C-468C-A8AF-B9F1E234C5CC}" dt="2024-01-24T07:08:35.385" v="3052" actId="14100"/>
          <ac:picMkLst>
            <pc:docMk/>
            <pc:sldMk cId="1478671953" sldId="263"/>
            <ac:picMk id="3074" creationId="{B5767268-AC1A-8799-B1DA-27784F1DD6D9}"/>
          </ac:picMkLst>
        </pc:picChg>
      </pc:sldChg>
      <pc:sldChg chg="new del">
        <pc:chgData name="Hung Do" userId="f7c70c07-4541-46d9-8d6c-a4492e5fd1a3" providerId="ADAL" clId="{461BED09-003C-468C-A8AF-B9F1E234C5CC}" dt="2024-01-23T09:45:59.725" v="1512" actId="680"/>
        <pc:sldMkLst>
          <pc:docMk/>
          <pc:sldMk cId="2488557079" sldId="263"/>
        </pc:sldMkLst>
      </pc:sldChg>
      <pc:sldChg chg="addSp delSp modSp new mod setBg modNotesTx">
        <pc:chgData name="Hung Do" userId="f7c70c07-4541-46d9-8d6c-a4492e5fd1a3" providerId="ADAL" clId="{461BED09-003C-468C-A8AF-B9F1E234C5CC}" dt="2024-01-24T09:06:07.226" v="7380" actId="1076"/>
        <pc:sldMkLst>
          <pc:docMk/>
          <pc:sldMk cId="6396672" sldId="264"/>
        </pc:sldMkLst>
        <pc:spChg chg="mod">
          <ac:chgData name="Hung Do" userId="f7c70c07-4541-46d9-8d6c-a4492e5fd1a3" providerId="ADAL" clId="{461BED09-003C-468C-A8AF-B9F1E234C5CC}" dt="2024-01-24T09:04:38.921" v="7342" actId="1076"/>
          <ac:spMkLst>
            <pc:docMk/>
            <pc:sldMk cId="6396672" sldId="264"/>
            <ac:spMk id="2" creationId="{7D471F4D-D237-0FA3-69EE-804BA3D04CFD}"/>
          </ac:spMkLst>
        </pc:spChg>
        <pc:spChg chg="del">
          <ac:chgData name="Hung Do" userId="f7c70c07-4541-46d9-8d6c-a4492e5fd1a3" providerId="ADAL" clId="{461BED09-003C-468C-A8AF-B9F1E234C5CC}" dt="2024-01-24T08:53:09.417" v="6463" actId="931"/>
          <ac:spMkLst>
            <pc:docMk/>
            <pc:sldMk cId="6396672" sldId="264"/>
            <ac:spMk id="3" creationId="{0AC1FDFE-66AC-2285-0466-5FEDC8FBE586}"/>
          </ac:spMkLst>
        </pc:spChg>
        <pc:spChg chg="add mod">
          <ac:chgData name="Hung Do" userId="f7c70c07-4541-46d9-8d6c-a4492e5fd1a3" providerId="ADAL" clId="{461BED09-003C-468C-A8AF-B9F1E234C5CC}" dt="2024-01-24T09:04:17.598" v="7337" actId="26606"/>
          <ac:spMkLst>
            <pc:docMk/>
            <pc:sldMk cId="6396672" sldId="264"/>
            <ac:spMk id="6" creationId="{6CC77AC1-869F-5F2D-1DF7-60A5CB381B62}"/>
          </ac:spMkLst>
        </pc:spChg>
        <pc:spChg chg="add mod">
          <ac:chgData name="Hung Do" userId="f7c70c07-4541-46d9-8d6c-a4492e5fd1a3" providerId="ADAL" clId="{461BED09-003C-468C-A8AF-B9F1E234C5CC}" dt="2024-01-24T09:05:25.518" v="7375" actId="1076"/>
          <ac:spMkLst>
            <pc:docMk/>
            <pc:sldMk cId="6396672" sldId="264"/>
            <ac:spMk id="7" creationId="{543BF645-D46E-DE15-A5F4-13699175FEEF}"/>
          </ac:spMkLst>
        </pc:spChg>
        <pc:spChg chg="add mod">
          <ac:chgData name="Hung Do" userId="f7c70c07-4541-46d9-8d6c-a4492e5fd1a3" providerId="ADAL" clId="{461BED09-003C-468C-A8AF-B9F1E234C5CC}" dt="2024-01-24T09:06:07.226" v="7380" actId="1076"/>
          <ac:spMkLst>
            <pc:docMk/>
            <pc:sldMk cId="6396672" sldId="264"/>
            <ac:spMk id="8" creationId="{C4C4AB65-55A1-613F-760C-B7135457F85F}"/>
          </ac:spMkLst>
        </pc:spChg>
        <pc:spChg chg="add mod">
          <ac:chgData name="Hung Do" userId="f7c70c07-4541-46d9-8d6c-a4492e5fd1a3" providerId="ADAL" clId="{461BED09-003C-468C-A8AF-B9F1E234C5CC}" dt="2024-01-24T09:05:53.334" v="7379" actId="1076"/>
          <ac:spMkLst>
            <pc:docMk/>
            <pc:sldMk cId="6396672" sldId="264"/>
            <ac:spMk id="9" creationId="{C475DFEF-3D6B-BE2F-7DD3-88E30A8A3296}"/>
          </ac:spMkLst>
        </pc:spChg>
        <pc:spChg chg="add mod">
          <ac:chgData name="Hung Do" userId="f7c70c07-4541-46d9-8d6c-a4492e5fd1a3" providerId="ADAL" clId="{461BED09-003C-468C-A8AF-B9F1E234C5CC}" dt="2024-01-24T09:04:17.598" v="7337" actId="26606"/>
          <ac:spMkLst>
            <pc:docMk/>
            <pc:sldMk cId="6396672" sldId="264"/>
            <ac:spMk id="10" creationId="{B14C6C4D-1801-8629-DDFB-B84F12D5F944}"/>
          </ac:spMkLst>
        </pc:spChg>
        <pc:spChg chg="add del">
          <ac:chgData name="Hung Do" userId="f7c70c07-4541-46d9-8d6c-a4492e5fd1a3" providerId="ADAL" clId="{461BED09-003C-468C-A8AF-B9F1E234C5CC}" dt="2024-01-24T09:03:59.842" v="7327" actId="26606"/>
          <ac:spMkLst>
            <pc:docMk/>
            <pc:sldMk cId="6396672" sldId="264"/>
            <ac:spMk id="15" creationId="{9FF4A234-29BA-4B70-BFC0-64FBB64F2A7B}"/>
          </ac:spMkLst>
        </pc:spChg>
        <pc:spChg chg="add del">
          <ac:chgData name="Hung Do" userId="f7c70c07-4541-46d9-8d6c-a4492e5fd1a3" providerId="ADAL" clId="{461BED09-003C-468C-A8AF-B9F1E234C5CC}" dt="2024-01-24T09:03:59.842" v="7327" actId="26606"/>
          <ac:spMkLst>
            <pc:docMk/>
            <pc:sldMk cId="6396672" sldId="264"/>
            <ac:spMk id="17" creationId="{9C67262A-6EF1-49ED-B8DE-DDD3E580425A}"/>
          </ac:spMkLst>
        </pc:spChg>
        <pc:spChg chg="add del">
          <ac:chgData name="Hung Do" userId="f7c70c07-4541-46d9-8d6c-a4492e5fd1a3" providerId="ADAL" clId="{461BED09-003C-468C-A8AF-B9F1E234C5CC}" dt="2024-01-24T09:03:59.842" v="7327" actId="26606"/>
          <ac:spMkLst>
            <pc:docMk/>
            <pc:sldMk cId="6396672" sldId="264"/>
            <ac:spMk id="19" creationId="{97492946-B39C-4250-B4C8-D82A2504372F}"/>
          </ac:spMkLst>
        </pc:spChg>
        <pc:spChg chg="add del">
          <ac:chgData name="Hung Do" userId="f7c70c07-4541-46d9-8d6c-a4492e5fd1a3" providerId="ADAL" clId="{461BED09-003C-468C-A8AF-B9F1E234C5CC}" dt="2024-01-24T09:03:59.842" v="7327" actId="26606"/>
          <ac:spMkLst>
            <pc:docMk/>
            <pc:sldMk cId="6396672" sldId="264"/>
            <ac:spMk id="21" creationId="{13309420-D249-4ED4-AA5D-2975B4877A46}"/>
          </ac:spMkLst>
        </pc:spChg>
        <pc:spChg chg="add del">
          <ac:chgData name="Hung Do" userId="f7c70c07-4541-46d9-8d6c-a4492e5fd1a3" providerId="ADAL" clId="{461BED09-003C-468C-A8AF-B9F1E234C5CC}" dt="2024-01-24T09:03:59.842" v="7327" actId="26606"/>
          <ac:spMkLst>
            <pc:docMk/>
            <pc:sldMk cId="6396672" sldId="264"/>
            <ac:spMk id="23" creationId="{B30D69F3-F5DC-4D65-B4AF-733FF6D50D43}"/>
          </ac:spMkLst>
        </pc:spChg>
        <pc:spChg chg="add del">
          <ac:chgData name="Hung Do" userId="f7c70c07-4541-46d9-8d6c-a4492e5fd1a3" providerId="ADAL" clId="{461BED09-003C-468C-A8AF-B9F1E234C5CC}" dt="2024-01-24T09:03:59.842" v="7327" actId="26606"/>
          <ac:spMkLst>
            <pc:docMk/>
            <pc:sldMk cId="6396672" sldId="264"/>
            <ac:spMk id="175" creationId="{869C3428-7E23-4E31-828E-09F276DACD22}"/>
          </ac:spMkLst>
        </pc:spChg>
        <pc:spChg chg="add del">
          <ac:chgData name="Hung Do" userId="f7c70c07-4541-46d9-8d6c-a4492e5fd1a3" providerId="ADAL" clId="{461BED09-003C-468C-A8AF-B9F1E234C5CC}" dt="2024-01-24T09:04:01.852" v="7329" actId="26606"/>
          <ac:spMkLst>
            <pc:docMk/>
            <pc:sldMk cId="6396672" sldId="264"/>
            <ac:spMk id="177" creationId="{9FF4A234-29BA-4B70-BFC0-64FBB64F2A7B}"/>
          </ac:spMkLst>
        </pc:spChg>
        <pc:spChg chg="add del">
          <ac:chgData name="Hung Do" userId="f7c70c07-4541-46d9-8d6c-a4492e5fd1a3" providerId="ADAL" clId="{461BED09-003C-468C-A8AF-B9F1E234C5CC}" dt="2024-01-24T09:04:03.156" v="7331" actId="26606"/>
          <ac:spMkLst>
            <pc:docMk/>
            <pc:sldMk cId="6396672" sldId="264"/>
            <ac:spMk id="179" creationId="{9FF4A234-29BA-4B70-BFC0-64FBB64F2A7B}"/>
          </ac:spMkLst>
        </pc:spChg>
        <pc:spChg chg="add del">
          <ac:chgData name="Hung Do" userId="f7c70c07-4541-46d9-8d6c-a4492e5fd1a3" providerId="ADAL" clId="{461BED09-003C-468C-A8AF-B9F1E234C5CC}" dt="2024-01-24T09:04:03.156" v="7331" actId="26606"/>
          <ac:spMkLst>
            <pc:docMk/>
            <pc:sldMk cId="6396672" sldId="264"/>
            <ac:spMk id="180" creationId="{CDA16EB2-8F47-4759-A206-DA4D0FF38EDF}"/>
          </ac:spMkLst>
        </pc:spChg>
        <pc:spChg chg="add del">
          <ac:chgData name="Hung Do" userId="f7c70c07-4541-46d9-8d6c-a4492e5fd1a3" providerId="ADAL" clId="{461BED09-003C-468C-A8AF-B9F1E234C5CC}" dt="2024-01-24T09:04:10.075" v="7333" actId="26606"/>
          <ac:spMkLst>
            <pc:docMk/>
            <pc:sldMk cId="6396672" sldId="264"/>
            <ac:spMk id="182" creationId="{9FF4A234-29BA-4B70-BFC0-64FBB64F2A7B}"/>
          </ac:spMkLst>
        </pc:spChg>
        <pc:spChg chg="add del">
          <ac:chgData name="Hung Do" userId="f7c70c07-4541-46d9-8d6c-a4492e5fd1a3" providerId="ADAL" clId="{461BED09-003C-468C-A8AF-B9F1E234C5CC}" dt="2024-01-24T09:04:10.075" v="7333" actId="26606"/>
          <ac:spMkLst>
            <pc:docMk/>
            <pc:sldMk cId="6396672" sldId="264"/>
            <ac:spMk id="183" creationId="{9C67262A-6EF1-49ED-B8DE-DDD3E580425A}"/>
          </ac:spMkLst>
        </pc:spChg>
        <pc:spChg chg="add del">
          <ac:chgData name="Hung Do" userId="f7c70c07-4541-46d9-8d6c-a4492e5fd1a3" providerId="ADAL" clId="{461BED09-003C-468C-A8AF-B9F1E234C5CC}" dt="2024-01-24T09:04:10.075" v="7333" actId="26606"/>
          <ac:spMkLst>
            <pc:docMk/>
            <pc:sldMk cId="6396672" sldId="264"/>
            <ac:spMk id="184" creationId="{97492946-B39C-4250-B4C8-D82A2504372F}"/>
          </ac:spMkLst>
        </pc:spChg>
        <pc:spChg chg="add del">
          <ac:chgData name="Hung Do" userId="f7c70c07-4541-46d9-8d6c-a4492e5fd1a3" providerId="ADAL" clId="{461BED09-003C-468C-A8AF-B9F1E234C5CC}" dt="2024-01-24T09:04:10.075" v="7333" actId="26606"/>
          <ac:spMkLst>
            <pc:docMk/>
            <pc:sldMk cId="6396672" sldId="264"/>
            <ac:spMk id="185" creationId="{13309420-D249-4ED4-AA5D-2975B4877A46}"/>
          </ac:spMkLst>
        </pc:spChg>
        <pc:spChg chg="add del">
          <ac:chgData name="Hung Do" userId="f7c70c07-4541-46d9-8d6c-a4492e5fd1a3" providerId="ADAL" clId="{461BED09-003C-468C-A8AF-B9F1E234C5CC}" dt="2024-01-24T09:04:10.075" v="7333" actId="26606"/>
          <ac:spMkLst>
            <pc:docMk/>
            <pc:sldMk cId="6396672" sldId="264"/>
            <ac:spMk id="186" creationId="{B30D69F3-F5DC-4D65-B4AF-733FF6D50D43}"/>
          </ac:spMkLst>
        </pc:spChg>
        <pc:spChg chg="add del">
          <ac:chgData name="Hung Do" userId="f7c70c07-4541-46d9-8d6c-a4492e5fd1a3" providerId="ADAL" clId="{461BED09-003C-468C-A8AF-B9F1E234C5CC}" dt="2024-01-24T09:04:10.075" v="7333" actId="26606"/>
          <ac:spMkLst>
            <pc:docMk/>
            <pc:sldMk cId="6396672" sldId="264"/>
            <ac:spMk id="188" creationId="{869C3428-7E23-4E31-828E-09F276DACD22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0" creationId="{9FF4A234-29BA-4B70-BFC0-64FBB64F2A7B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1" creationId="{C3107ADD-4B4E-4D37-98F9-BD1A576949C2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2" creationId="{25C1F4D8-9670-4B56-BD70-732561AD0B8E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3" creationId="{2B94DB80-B7D1-4170-88A2-6E4EC5524616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4" creationId="{22F566CA-D7F1-40DD-A2DC-740587F5929D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5" creationId="{2F8AE45B-8CBB-4DA9-8248-23615828CE11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6" creationId="{6B0E5B35-D3B7-4BEB-839F-D258E79A0FF0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7" creationId="{C127F179-C992-4D40-B186-06818A77CB4A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8" creationId="{C4D0EC36-D809-4017-A7B7-70EF53250508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199" creationId="{25703CD1-3965-43FB-8408-77151BBD2C41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0" creationId="{8236AF27-E29A-4BE1-835F-3E58632F5A27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1" creationId="{F5CD4467-A569-43CF-86A0-79473F580711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2" creationId="{20995D3A-FC68-4B79-9632-2BB10ECA87B1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3" creationId="{CABABB06-E976-4F92-836D-60FC8F8D1FE0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4" creationId="{FD9DF2A8-9AFC-48B4-BF3A-14B73A84FBA6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5" creationId="{64056CC8-26C8-4739-B9F7-0F23B778ABE2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6" creationId="{C8825D2E-6C88-42BD-9C25-F3B9B332E156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7" creationId="{E4FC1A14-AE5B-4899-95DD-9C56237DA549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8" creationId="{49C159BB-7257-4A09-8C12-6AF61D71170D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209" creationId="{7D6AB6E9-0118-49A0-8EBF-B42E9F738FF1}"/>
          </ac:spMkLst>
        </pc:spChg>
        <pc:spChg chg="add del">
          <ac:chgData name="Hung Do" userId="f7c70c07-4541-46d9-8d6c-a4492e5fd1a3" providerId="ADAL" clId="{461BED09-003C-468C-A8AF-B9F1E234C5CC}" dt="2024-01-24T09:04:13.852" v="7335" actId="26606"/>
          <ac:spMkLst>
            <pc:docMk/>
            <pc:sldMk cId="6396672" sldId="264"/>
            <ac:spMk id="338" creationId="{37C2AB3F-01D0-4939-889E-F4B0574F850E}"/>
          </ac:spMkLst>
        </pc:spChg>
        <pc:spChg chg="add del">
          <ac:chgData name="Hung Do" userId="f7c70c07-4541-46d9-8d6c-a4492e5fd1a3" providerId="ADAL" clId="{461BED09-003C-468C-A8AF-B9F1E234C5CC}" dt="2024-01-24T09:04:17.598" v="7337" actId="26606"/>
          <ac:spMkLst>
            <pc:docMk/>
            <pc:sldMk cId="6396672" sldId="264"/>
            <ac:spMk id="340" creationId="{9FF4A234-29BA-4B70-BFC0-64FBB64F2A7B}"/>
          </ac:spMkLst>
        </pc:spChg>
        <pc:spChg chg="add del">
          <ac:chgData name="Hung Do" userId="f7c70c07-4541-46d9-8d6c-a4492e5fd1a3" providerId="ADAL" clId="{461BED09-003C-468C-A8AF-B9F1E234C5CC}" dt="2024-01-24T09:04:17.598" v="7337" actId="26606"/>
          <ac:spMkLst>
            <pc:docMk/>
            <pc:sldMk cId="6396672" sldId="264"/>
            <ac:spMk id="341" creationId="{9C67262A-6EF1-49ED-B8DE-DDD3E580425A}"/>
          </ac:spMkLst>
        </pc:spChg>
        <pc:spChg chg="add del">
          <ac:chgData name="Hung Do" userId="f7c70c07-4541-46d9-8d6c-a4492e5fd1a3" providerId="ADAL" clId="{461BED09-003C-468C-A8AF-B9F1E234C5CC}" dt="2024-01-24T09:04:17.598" v="7337" actId="26606"/>
          <ac:spMkLst>
            <pc:docMk/>
            <pc:sldMk cId="6396672" sldId="264"/>
            <ac:spMk id="342" creationId="{97492946-B39C-4250-B4C8-D82A2504372F}"/>
          </ac:spMkLst>
        </pc:spChg>
        <pc:spChg chg="add del">
          <ac:chgData name="Hung Do" userId="f7c70c07-4541-46d9-8d6c-a4492e5fd1a3" providerId="ADAL" clId="{461BED09-003C-468C-A8AF-B9F1E234C5CC}" dt="2024-01-24T09:04:17.598" v="7337" actId="26606"/>
          <ac:spMkLst>
            <pc:docMk/>
            <pc:sldMk cId="6396672" sldId="264"/>
            <ac:spMk id="343" creationId="{13309420-D249-4ED4-AA5D-2975B4877A46}"/>
          </ac:spMkLst>
        </pc:spChg>
        <pc:spChg chg="add del">
          <ac:chgData name="Hung Do" userId="f7c70c07-4541-46d9-8d6c-a4492e5fd1a3" providerId="ADAL" clId="{461BED09-003C-468C-A8AF-B9F1E234C5CC}" dt="2024-01-24T09:04:17.598" v="7337" actId="26606"/>
          <ac:spMkLst>
            <pc:docMk/>
            <pc:sldMk cId="6396672" sldId="264"/>
            <ac:spMk id="344" creationId="{B30D69F3-F5DC-4D65-B4AF-733FF6D50D43}"/>
          </ac:spMkLst>
        </pc:spChg>
        <pc:spChg chg="add del">
          <ac:chgData name="Hung Do" userId="f7c70c07-4541-46d9-8d6c-a4492e5fd1a3" providerId="ADAL" clId="{461BED09-003C-468C-A8AF-B9F1E234C5CC}" dt="2024-01-24T09:04:17.598" v="7337" actId="26606"/>
          <ac:spMkLst>
            <pc:docMk/>
            <pc:sldMk cId="6396672" sldId="264"/>
            <ac:spMk id="346" creationId="{869C3428-7E23-4E31-828E-09F276DACD22}"/>
          </ac:spMkLst>
        </pc:spChg>
        <pc:grpChg chg="add del">
          <ac:chgData name="Hung Do" userId="f7c70c07-4541-46d9-8d6c-a4492e5fd1a3" providerId="ADAL" clId="{461BED09-003C-468C-A8AF-B9F1E234C5CC}" dt="2024-01-24T09:03:59.842" v="7327" actId="26606"/>
          <ac:grpSpMkLst>
            <pc:docMk/>
            <pc:sldMk cId="6396672" sldId="264"/>
            <ac:grpSpMk id="25" creationId="{E4484179-A250-4FA6-BF23-7E4CC106D141}"/>
          </ac:grpSpMkLst>
        </pc:grpChg>
        <pc:grpChg chg="add del">
          <ac:chgData name="Hung Do" userId="f7c70c07-4541-46d9-8d6c-a4492e5fd1a3" providerId="ADAL" clId="{461BED09-003C-468C-A8AF-B9F1E234C5CC}" dt="2024-01-24T09:04:10.075" v="7333" actId="26606"/>
          <ac:grpSpMkLst>
            <pc:docMk/>
            <pc:sldMk cId="6396672" sldId="264"/>
            <ac:grpSpMk id="187" creationId="{E4484179-A250-4FA6-BF23-7E4CC106D141}"/>
          </ac:grpSpMkLst>
        </pc:grpChg>
        <pc:grpChg chg="add del">
          <ac:chgData name="Hung Do" userId="f7c70c07-4541-46d9-8d6c-a4492e5fd1a3" providerId="ADAL" clId="{461BED09-003C-468C-A8AF-B9F1E234C5CC}" dt="2024-01-24T09:04:13.852" v="7335" actId="26606"/>
          <ac:grpSpMkLst>
            <pc:docMk/>
            <pc:sldMk cId="6396672" sldId="264"/>
            <ac:grpSpMk id="210" creationId="{89AA632F-67F1-46F3-966F-E0A136D35F77}"/>
          </ac:grpSpMkLst>
        </pc:grpChg>
        <pc:grpChg chg="add del">
          <ac:chgData name="Hung Do" userId="f7c70c07-4541-46d9-8d6c-a4492e5fd1a3" providerId="ADAL" clId="{461BED09-003C-468C-A8AF-B9F1E234C5CC}" dt="2024-01-24T09:04:17.598" v="7337" actId="26606"/>
          <ac:grpSpMkLst>
            <pc:docMk/>
            <pc:sldMk cId="6396672" sldId="264"/>
            <ac:grpSpMk id="345" creationId="{E4484179-A250-4FA6-BF23-7E4CC106D141}"/>
          </ac:grpSpMkLst>
        </pc:grpChg>
        <pc:picChg chg="add mod">
          <ac:chgData name="Hung Do" userId="f7c70c07-4541-46d9-8d6c-a4492e5fd1a3" providerId="ADAL" clId="{461BED09-003C-468C-A8AF-B9F1E234C5CC}" dt="2024-01-24T09:04:17.598" v="7337" actId="26606"/>
          <ac:picMkLst>
            <pc:docMk/>
            <pc:sldMk cId="6396672" sldId="264"/>
            <ac:picMk id="5" creationId="{0228B010-7EDC-1926-5B48-9C690F654740}"/>
          </ac:picMkLst>
        </pc:picChg>
        <pc:picChg chg="add del mod">
          <ac:chgData name="Hung Do" userId="f7c70c07-4541-46d9-8d6c-a4492e5fd1a3" providerId="ADAL" clId="{461BED09-003C-468C-A8AF-B9F1E234C5CC}" dt="2024-01-24T09:03:17.471" v="7283" actId="478"/>
          <ac:picMkLst>
            <pc:docMk/>
            <pc:sldMk cId="6396672" sldId="264"/>
            <ac:picMk id="1026" creationId="{CB253486-1D49-00A5-A074-BED1880659A9}"/>
          </ac:picMkLst>
        </pc:picChg>
      </pc:sldChg>
      <pc:sldChg chg="addSp delSp modSp add del mod setBg delDesignElem">
        <pc:chgData name="Hung Do" userId="f7c70c07-4541-46d9-8d6c-a4492e5fd1a3" providerId="ADAL" clId="{461BED09-003C-468C-A8AF-B9F1E234C5CC}" dt="2024-01-24T02:18:01.422" v="2146" actId="47"/>
        <pc:sldMkLst>
          <pc:docMk/>
          <pc:sldMk cId="1730649717" sldId="264"/>
        </pc:sldMkLst>
        <pc:spChg chg="mod">
          <ac:chgData name="Hung Do" userId="f7c70c07-4541-46d9-8d6c-a4492e5fd1a3" providerId="ADAL" clId="{461BED09-003C-468C-A8AF-B9F1E234C5CC}" dt="2024-01-24T01:31:27.905" v="1930" actId="26606"/>
          <ac:spMkLst>
            <pc:docMk/>
            <pc:sldMk cId="1730649717" sldId="264"/>
            <ac:spMk id="2" creationId="{0D10751E-9C19-A46B-39BC-63ED01D39B17}"/>
          </ac:spMkLst>
        </pc:spChg>
        <pc:spChg chg="mod">
          <ac:chgData name="Hung Do" userId="f7c70c07-4541-46d9-8d6c-a4492e5fd1a3" providerId="ADAL" clId="{461BED09-003C-468C-A8AF-B9F1E234C5CC}" dt="2024-01-24T01:33:44.898" v="1984" actId="14100"/>
          <ac:spMkLst>
            <pc:docMk/>
            <pc:sldMk cId="1730649717" sldId="264"/>
            <ac:spMk id="3" creationId="{A242E7DF-4102-BE46-B8D6-55CDF42FE366}"/>
          </ac:spMkLst>
        </pc:spChg>
        <pc:spChg chg="add mod">
          <ac:chgData name="Hung Do" userId="f7c70c07-4541-46d9-8d6c-a4492e5fd1a3" providerId="ADAL" clId="{461BED09-003C-468C-A8AF-B9F1E234C5CC}" dt="2024-01-24T01:38:12.727" v="2130" actId="1076"/>
          <ac:spMkLst>
            <pc:docMk/>
            <pc:sldMk cId="1730649717" sldId="264"/>
            <ac:spMk id="4" creationId="{95640673-2B52-5585-D309-95508D42284E}"/>
          </ac:spMkLst>
        </pc:spChg>
        <pc:spChg chg="add mod">
          <ac:chgData name="Hung Do" userId="f7c70c07-4541-46d9-8d6c-a4492e5fd1a3" providerId="ADAL" clId="{461BED09-003C-468C-A8AF-B9F1E234C5CC}" dt="2024-01-24T02:17:53.252" v="2144" actId="21"/>
          <ac:spMkLst>
            <pc:docMk/>
            <pc:sldMk cId="1730649717" sldId="264"/>
            <ac:spMk id="5" creationId="{1C052921-3B0A-9AE4-CDEA-A16338660F6C}"/>
          </ac:spMkLst>
        </pc:spChg>
        <pc:spChg chg="del mod">
          <ac:chgData name="Hung Do" userId="f7c70c07-4541-46d9-8d6c-a4492e5fd1a3" providerId="ADAL" clId="{461BED09-003C-468C-A8AF-B9F1E234C5CC}" dt="2024-01-24T01:31:03.294" v="1929" actId="21"/>
          <ac:spMkLst>
            <pc:docMk/>
            <pc:sldMk cId="1730649717" sldId="264"/>
            <ac:spMk id="6" creationId="{95640673-2B52-5585-D309-95508D42284E}"/>
          </ac:spMkLst>
        </pc:spChg>
        <pc:spChg chg="add">
          <ac:chgData name="Hung Do" userId="f7c70c07-4541-46d9-8d6c-a4492e5fd1a3" providerId="ADAL" clId="{461BED09-003C-468C-A8AF-B9F1E234C5CC}" dt="2024-01-24T01:31:27.905" v="1930" actId="26606"/>
          <ac:spMkLst>
            <pc:docMk/>
            <pc:sldMk cId="1730649717" sldId="264"/>
            <ac:spMk id="2058" creationId="{11AC88F6-55CB-496B-8AD8-9ABD2E6E3BFA}"/>
          </ac:spMkLst>
        </pc:spChg>
        <pc:spChg chg="add">
          <ac:chgData name="Hung Do" userId="f7c70c07-4541-46d9-8d6c-a4492e5fd1a3" providerId="ADAL" clId="{461BED09-003C-468C-A8AF-B9F1E234C5CC}" dt="2024-01-24T01:31:27.905" v="1930" actId="26606"/>
          <ac:spMkLst>
            <pc:docMk/>
            <pc:sldMk cId="1730649717" sldId="264"/>
            <ac:spMk id="2060" creationId="{969239DF-EAA4-47C3-B4E3-79C6BCB243F5}"/>
          </ac:spMkLst>
        </pc:spChg>
        <pc:spChg chg="del">
          <ac:chgData name="Hung Do" userId="f7c70c07-4541-46d9-8d6c-a4492e5fd1a3" providerId="ADAL" clId="{461BED09-003C-468C-A8AF-B9F1E234C5CC}" dt="2024-01-24T01:15:57.222" v="1835"/>
          <ac:spMkLst>
            <pc:docMk/>
            <pc:sldMk cId="1730649717" sldId="264"/>
            <ac:spMk id="2414" creationId="{DA27A5CA-8322-4584-B42A-F269165282DA}"/>
          </ac:spMkLst>
        </pc:spChg>
        <pc:spChg chg="del">
          <ac:chgData name="Hung Do" userId="f7c70c07-4541-46d9-8d6c-a4492e5fd1a3" providerId="ADAL" clId="{461BED09-003C-468C-A8AF-B9F1E234C5CC}" dt="2024-01-24T01:15:57.222" v="1835"/>
          <ac:spMkLst>
            <pc:docMk/>
            <pc:sldMk cId="1730649717" sldId="264"/>
            <ac:spMk id="2415" creationId="{75660551-9FDE-4500-BEA5-DF82DC00D1EE}"/>
          </ac:spMkLst>
        </pc:spChg>
        <pc:spChg chg="del">
          <ac:chgData name="Hung Do" userId="f7c70c07-4541-46d9-8d6c-a4492e5fd1a3" providerId="ADAL" clId="{461BED09-003C-468C-A8AF-B9F1E234C5CC}" dt="2024-01-24T01:15:57.222" v="1835"/>
          <ac:spMkLst>
            <pc:docMk/>
            <pc:sldMk cId="1730649717" sldId="264"/>
            <ac:spMk id="2416" creationId="{58E37D5E-2F40-4CD5-A0F2-04001FB75C37}"/>
          </ac:spMkLst>
        </pc:spChg>
        <pc:grpChg chg="add">
          <ac:chgData name="Hung Do" userId="f7c70c07-4541-46d9-8d6c-a4492e5fd1a3" providerId="ADAL" clId="{461BED09-003C-468C-A8AF-B9F1E234C5CC}" dt="2024-01-24T01:31:27.905" v="1930" actId="26606"/>
          <ac:grpSpMkLst>
            <pc:docMk/>
            <pc:sldMk cId="1730649717" sldId="264"/>
            <ac:grpSpMk id="2062" creationId="{3389B237-4CAB-4403-A95C-C04D71F4B420}"/>
          </ac:grpSpMkLst>
        </pc:grpChg>
        <pc:grpChg chg="del">
          <ac:chgData name="Hung Do" userId="f7c70c07-4541-46d9-8d6c-a4492e5fd1a3" providerId="ADAL" clId="{461BED09-003C-468C-A8AF-B9F1E234C5CC}" dt="2024-01-24T01:15:57.222" v="1835"/>
          <ac:grpSpMkLst>
            <pc:docMk/>
            <pc:sldMk cId="1730649717" sldId="264"/>
            <ac:grpSpMk id="2417" creationId="{393D07FD-8A77-486D-A79A-92CAD7BBAB00}"/>
          </ac:grpSpMkLst>
        </pc:grpChg>
        <pc:picChg chg="add del mod ord">
          <ac:chgData name="Hung Do" userId="f7c70c07-4541-46d9-8d6c-a4492e5fd1a3" providerId="ADAL" clId="{461BED09-003C-468C-A8AF-B9F1E234C5CC}" dt="2024-01-24T01:31:27.905" v="1930" actId="26606"/>
          <ac:picMkLst>
            <pc:docMk/>
            <pc:sldMk cId="1730649717" sldId="264"/>
            <ac:picMk id="2053" creationId="{30136D47-043F-DF02-3A5B-90133C29567B}"/>
          </ac:picMkLst>
        </pc:picChg>
      </pc:sldChg>
      <pc:sldChg chg="addSp delSp modSp new mod setBg modNotesTx">
        <pc:chgData name="Hung Do" userId="f7c70c07-4541-46d9-8d6c-a4492e5fd1a3" providerId="ADAL" clId="{461BED09-003C-468C-A8AF-B9F1E234C5CC}" dt="2024-01-24T07:09:11.234" v="3065"/>
        <pc:sldMkLst>
          <pc:docMk/>
          <pc:sldMk cId="1897159889" sldId="265"/>
        </pc:sldMkLst>
        <pc:spChg chg="mod">
          <ac:chgData name="Hung Do" userId="f7c70c07-4541-46d9-8d6c-a4492e5fd1a3" providerId="ADAL" clId="{461BED09-003C-468C-A8AF-B9F1E234C5CC}" dt="2024-01-24T07:08:23.997" v="3050" actId="1076"/>
          <ac:spMkLst>
            <pc:docMk/>
            <pc:sldMk cId="1897159889" sldId="265"/>
            <ac:spMk id="2" creationId="{DE3F1514-DA53-6996-05BE-842A3EAF888C}"/>
          </ac:spMkLst>
        </pc:spChg>
        <pc:spChg chg="del mod">
          <ac:chgData name="Hung Do" userId="f7c70c07-4541-46d9-8d6c-a4492e5fd1a3" providerId="ADAL" clId="{461BED09-003C-468C-A8AF-B9F1E234C5CC}" dt="2024-01-24T07:00:37.116" v="3029" actId="21"/>
          <ac:spMkLst>
            <pc:docMk/>
            <pc:sldMk cId="1897159889" sldId="265"/>
            <ac:spMk id="3" creationId="{86B57E2B-07C5-4210-F349-E8D8AA7A65B6}"/>
          </ac:spMkLst>
        </pc:spChg>
        <pc:spChg chg="add">
          <ac:chgData name="Hung Do" userId="f7c70c07-4541-46d9-8d6c-a4492e5fd1a3" providerId="ADAL" clId="{461BED09-003C-468C-A8AF-B9F1E234C5CC}" dt="2024-01-24T03:12:07.023" v="2649"/>
          <ac:spMkLst>
            <pc:docMk/>
            <pc:sldMk cId="1897159889" sldId="265"/>
            <ac:spMk id="4" creationId="{069EC96A-6A59-1C6B-4871-E87EE267A3F4}"/>
          </ac:spMkLst>
        </pc:spChg>
        <pc:spChg chg="add">
          <ac:chgData name="Hung Do" userId="f7c70c07-4541-46d9-8d6c-a4492e5fd1a3" providerId="ADAL" clId="{461BED09-003C-468C-A8AF-B9F1E234C5CC}" dt="2024-01-24T03:17:18.975" v="2692"/>
          <ac:spMkLst>
            <pc:docMk/>
            <pc:sldMk cId="1897159889" sldId="265"/>
            <ac:spMk id="5" creationId="{FC5DF938-6A3C-E917-6C33-D1D0774040A0}"/>
          </ac:spMkLst>
        </pc:spChg>
        <pc:spChg chg="add">
          <ac:chgData name="Hung Do" userId="f7c70c07-4541-46d9-8d6c-a4492e5fd1a3" providerId="ADAL" clId="{461BED09-003C-468C-A8AF-B9F1E234C5CC}" dt="2024-01-24T03:39:05.823" v="2718"/>
          <ac:spMkLst>
            <pc:docMk/>
            <pc:sldMk cId="1897159889" sldId="265"/>
            <ac:spMk id="6" creationId="{DA27E23E-EAD1-021A-7653-88DABB5F7F53}"/>
          </ac:spMkLst>
        </pc:spChg>
        <pc:spChg chg="add">
          <ac:chgData name="Hung Do" userId="f7c70c07-4541-46d9-8d6c-a4492e5fd1a3" providerId="ADAL" clId="{461BED09-003C-468C-A8AF-B9F1E234C5CC}" dt="2024-01-24T03:39:56.807" v="2723"/>
          <ac:spMkLst>
            <pc:docMk/>
            <pc:sldMk cId="1897159889" sldId="265"/>
            <ac:spMk id="7" creationId="{9A66899D-6430-6E79-56FD-648B2BD23B16}"/>
          </ac:spMkLst>
        </pc:spChg>
        <pc:spChg chg="add mod">
          <ac:chgData name="Hung Do" userId="f7c70c07-4541-46d9-8d6c-a4492e5fd1a3" providerId="ADAL" clId="{461BED09-003C-468C-A8AF-B9F1E234C5CC}" dt="2024-01-24T03:42:04.670" v="2831" actId="1037"/>
          <ac:spMkLst>
            <pc:docMk/>
            <pc:sldMk cId="1897159889" sldId="265"/>
            <ac:spMk id="8" creationId="{77EA5DA2-31A6-4C30-44F6-DD8703291DC4}"/>
          </ac:spMkLst>
        </pc:spChg>
        <pc:spChg chg="add">
          <ac:chgData name="Hung Do" userId="f7c70c07-4541-46d9-8d6c-a4492e5fd1a3" providerId="ADAL" clId="{461BED09-003C-468C-A8AF-B9F1E234C5CC}" dt="2024-01-24T03:42:07.077" v="2832"/>
          <ac:spMkLst>
            <pc:docMk/>
            <pc:sldMk cId="1897159889" sldId="265"/>
            <ac:spMk id="9" creationId="{0FBB2D74-AE00-5744-D8C0-F312FE407316}"/>
          </ac:spMkLst>
        </pc:spChg>
        <pc:spChg chg="add">
          <ac:chgData name="Hung Do" userId="f7c70c07-4541-46d9-8d6c-a4492e5fd1a3" providerId="ADAL" clId="{461BED09-003C-468C-A8AF-B9F1E234C5CC}" dt="2024-01-24T03:42:59.714" v="2858"/>
          <ac:spMkLst>
            <pc:docMk/>
            <pc:sldMk cId="1897159889" sldId="265"/>
            <ac:spMk id="10" creationId="{0D6C40B9-A5B8-0FBC-6ECD-5A9C3D87B6C5}"/>
          </ac:spMkLst>
        </pc:spChg>
        <pc:spChg chg="add">
          <ac:chgData name="Hung Do" userId="f7c70c07-4541-46d9-8d6c-a4492e5fd1a3" providerId="ADAL" clId="{461BED09-003C-468C-A8AF-B9F1E234C5CC}" dt="2024-01-24T03:44:12.499" v="2867"/>
          <ac:spMkLst>
            <pc:docMk/>
            <pc:sldMk cId="1897159889" sldId="265"/>
            <ac:spMk id="11" creationId="{901FFEDF-902B-AA43-5A5A-A3FB5D2288C5}"/>
          </ac:spMkLst>
        </pc:spChg>
        <pc:spChg chg="add">
          <ac:chgData name="Hung Do" userId="f7c70c07-4541-46d9-8d6c-a4492e5fd1a3" providerId="ADAL" clId="{461BED09-003C-468C-A8AF-B9F1E234C5CC}" dt="2024-01-24T03:45:16.623" v="2912"/>
          <ac:spMkLst>
            <pc:docMk/>
            <pc:sldMk cId="1897159889" sldId="265"/>
            <ac:spMk id="12" creationId="{8BE5025A-DEDF-401C-0AAB-F2B7F2AEE6EB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15" creationId="{5D2ED951-684E-4BEE-6DB7-DBADAB3CD8EB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16" creationId="{BC120387-017A-51A1-707D-A10A67C9574A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17" creationId="{11529EF7-56B4-7A29-7782-550618F77B8D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18" creationId="{E275048C-EA0B-876E-9E24-7BBAA7B72296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19" creationId="{F3DC924A-8AC1-0020-9584-B8D5B599D981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20" creationId="{86882693-16C3-D2FB-A4BF-AF625913FE61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21" creationId="{E3756320-3BCC-C4FF-B57D-04330B5E23DA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22" creationId="{3C5B2C85-C3BC-9311-0AA2-10F1F867AF7C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23" creationId="{D2055EBF-9413-D019-7601-2C82E89BC757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24" creationId="{F8B0975A-8416-38B9-C69B-E012E6CFED9A}"/>
          </ac:spMkLst>
        </pc:spChg>
        <pc:spChg chg="mod">
          <ac:chgData name="Hung Do" userId="f7c70c07-4541-46d9-8d6c-a4492e5fd1a3" providerId="ADAL" clId="{461BED09-003C-468C-A8AF-B9F1E234C5CC}" dt="2024-01-24T06:50:16.718" v="3012" actId="18245"/>
          <ac:spMkLst>
            <pc:docMk/>
            <pc:sldMk cId="1897159889" sldId="265"/>
            <ac:spMk id="25" creationId="{EE5CBB25-F95D-F233-8FE3-BFA824F95B8E}"/>
          </ac:spMkLst>
        </pc:spChg>
        <pc:spChg chg="mod">
          <ac:chgData name="Hung Do" userId="f7c70c07-4541-46d9-8d6c-a4492e5fd1a3" providerId="ADAL" clId="{461BED09-003C-468C-A8AF-B9F1E234C5CC}" dt="2024-01-24T06:49:51.608" v="3010" actId="18245"/>
          <ac:spMkLst>
            <pc:docMk/>
            <pc:sldMk cId="1897159889" sldId="265"/>
            <ac:spMk id="26" creationId="{39257DE1-270B-97E9-E1BB-3FE31E44E0AE}"/>
          </ac:spMkLst>
        </pc:spChg>
        <pc:spChg chg="add mod">
          <ac:chgData name="Hung Do" userId="f7c70c07-4541-46d9-8d6c-a4492e5fd1a3" providerId="ADAL" clId="{461BED09-003C-468C-A8AF-B9F1E234C5CC}" dt="2024-01-24T06:50:14.908" v="3011"/>
          <ac:spMkLst>
            <pc:docMk/>
            <pc:sldMk cId="1897159889" sldId="265"/>
            <ac:spMk id="27" creationId="{E57BB668-C0EF-921E-0350-9749DC34AB62}"/>
          </ac:spMkLst>
        </pc:spChg>
        <pc:spChg chg="add">
          <ac:chgData name="Hung Do" userId="f7c70c07-4541-46d9-8d6c-a4492e5fd1a3" providerId="ADAL" clId="{461BED09-003C-468C-A8AF-B9F1E234C5CC}" dt="2024-01-24T07:03:03.270" v="3031" actId="26606"/>
          <ac:spMkLst>
            <pc:docMk/>
            <pc:sldMk cId="1897159889" sldId="265"/>
            <ac:spMk id="29" creationId="{11AC88F6-55CB-496B-8AD8-9ABD2E6E3BFA}"/>
          </ac:spMkLst>
        </pc:spChg>
        <pc:spChg chg="add del mod">
          <ac:chgData name="Hung Do" userId="f7c70c07-4541-46d9-8d6c-a4492e5fd1a3" providerId="ADAL" clId="{461BED09-003C-468C-A8AF-B9F1E234C5CC}" dt="2024-01-24T07:00:40.420" v="3030" actId="478"/>
          <ac:spMkLst>
            <pc:docMk/>
            <pc:sldMk cId="1897159889" sldId="265"/>
            <ac:spMk id="30" creationId="{C36FF5DE-D41E-208E-5CA0-E265D0AB9981}"/>
          </ac:spMkLst>
        </pc:spChg>
        <pc:spChg chg="add">
          <ac:chgData name="Hung Do" userId="f7c70c07-4541-46d9-8d6c-a4492e5fd1a3" providerId="ADAL" clId="{461BED09-003C-468C-A8AF-B9F1E234C5CC}" dt="2024-01-24T07:03:03.270" v="3031" actId="26606"/>
          <ac:spMkLst>
            <pc:docMk/>
            <pc:sldMk cId="1897159889" sldId="265"/>
            <ac:spMk id="31" creationId="{F1FA5EE8-8FDF-4249-8FBE-5EE4A41B3168}"/>
          </ac:spMkLst>
        </pc:spChg>
        <pc:spChg chg="add">
          <ac:chgData name="Hung Do" userId="f7c70c07-4541-46d9-8d6c-a4492e5fd1a3" providerId="ADAL" clId="{461BED09-003C-468C-A8AF-B9F1E234C5CC}" dt="2024-01-24T07:03:03.270" v="3031" actId="26606"/>
          <ac:spMkLst>
            <pc:docMk/>
            <pc:sldMk cId="1897159889" sldId="265"/>
            <ac:spMk id="32" creationId="{969239DF-EAA4-47C3-B4E3-79C6BCB243F5}"/>
          </ac:spMkLst>
        </pc:spChg>
        <pc:grpChg chg="mod">
          <ac:chgData name="Hung Do" userId="f7c70c07-4541-46d9-8d6c-a4492e5fd1a3" providerId="ADAL" clId="{461BED09-003C-468C-A8AF-B9F1E234C5CC}" dt="2024-01-24T06:50:16.718" v="3012" actId="18245"/>
          <ac:grpSpMkLst>
            <pc:docMk/>
            <pc:sldMk cId="1897159889" sldId="265"/>
            <ac:grpSpMk id="14" creationId="{14251551-710E-DAA0-E5A3-6BBF23E7ED44}"/>
          </ac:grpSpMkLst>
        </pc:grpChg>
        <pc:graphicFrameChg chg="add del mod modGraphic">
          <ac:chgData name="Hung Do" userId="f7c70c07-4541-46d9-8d6c-a4492e5fd1a3" providerId="ADAL" clId="{461BED09-003C-468C-A8AF-B9F1E234C5CC}" dt="2024-01-24T07:07:58.489" v="3048" actId="20577"/>
          <ac:graphicFrameMkLst>
            <pc:docMk/>
            <pc:sldMk cId="1897159889" sldId="265"/>
            <ac:graphicFrameMk id="13" creationId="{916AEE76-4E9F-9C3C-EE09-A3F8254C1212}"/>
          </ac:graphicFrameMkLst>
        </pc:graphicFrameChg>
        <pc:graphicFrameChg chg="add del mod modGraphic">
          <ac:chgData name="Hung Do" userId="f7c70c07-4541-46d9-8d6c-a4492e5fd1a3" providerId="ADAL" clId="{461BED09-003C-468C-A8AF-B9F1E234C5CC}" dt="2024-01-24T06:52:23.512" v="3028" actId="1032"/>
          <ac:graphicFrameMkLst>
            <pc:docMk/>
            <pc:sldMk cId="1897159889" sldId="265"/>
            <ac:graphicFrameMk id="28" creationId="{2DA73D59-4114-4B5D-0601-79EC4B96893E}"/>
          </ac:graphicFrameMkLst>
        </pc:graphicFrameChg>
        <pc:picChg chg="add del mod">
          <ac:chgData name="Hung Do" userId="f7c70c07-4541-46d9-8d6c-a4492e5fd1a3" providerId="ADAL" clId="{461BED09-003C-468C-A8AF-B9F1E234C5CC}" dt="2024-01-24T06:45:19.970" v="2988" actId="478"/>
          <ac:picMkLst>
            <pc:docMk/>
            <pc:sldMk cId="1897159889" sldId="265"/>
            <ac:picMk id="2050" creationId="{B81470A8-F344-822A-8C6D-5DCBC406DBD0}"/>
          </ac:picMkLst>
        </pc:picChg>
      </pc:sldChg>
      <pc:sldChg chg="addSp delSp add del setBg delDesignElem">
        <pc:chgData name="Hung Do" userId="f7c70c07-4541-46d9-8d6c-a4492e5fd1a3" providerId="ADAL" clId="{461BED09-003C-468C-A8AF-B9F1E234C5CC}" dt="2024-01-24T01:30:38.769" v="1928" actId="47"/>
        <pc:sldMkLst>
          <pc:docMk/>
          <pc:sldMk cId="3248858543" sldId="265"/>
        </pc:sldMkLst>
        <pc:spChg chg="add del">
          <ac:chgData name="Hung Do" userId="f7c70c07-4541-46d9-8d6c-a4492e5fd1a3" providerId="ADAL" clId="{461BED09-003C-468C-A8AF-B9F1E234C5CC}" dt="2024-01-24T01:30:34.737" v="1927"/>
          <ac:spMkLst>
            <pc:docMk/>
            <pc:sldMk cId="3248858543" sldId="265"/>
            <ac:spMk id="2414" creationId="{DA27A5CA-8322-4584-B42A-F269165282DA}"/>
          </ac:spMkLst>
        </pc:spChg>
        <pc:spChg chg="add del">
          <ac:chgData name="Hung Do" userId="f7c70c07-4541-46d9-8d6c-a4492e5fd1a3" providerId="ADAL" clId="{461BED09-003C-468C-A8AF-B9F1E234C5CC}" dt="2024-01-24T01:30:34.737" v="1927"/>
          <ac:spMkLst>
            <pc:docMk/>
            <pc:sldMk cId="3248858543" sldId="265"/>
            <ac:spMk id="2415" creationId="{75660551-9FDE-4500-BEA5-DF82DC00D1EE}"/>
          </ac:spMkLst>
        </pc:spChg>
        <pc:spChg chg="add del">
          <ac:chgData name="Hung Do" userId="f7c70c07-4541-46d9-8d6c-a4492e5fd1a3" providerId="ADAL" clId="{461BED09-003C-468C-A8AF-B9F1E234C5CC}" dt="2024-01-24T01:30:34.737" v="1927"/>
          <ac:spMkLst>
            <pc:docMk/>
            <pc:sldMk cId="3248858543" sldId="265"/>
            <ac:spMk id="2416" creationId="{58E37D5E-2F40-4CD5-A0F2-04001FB75C37}"/>
          </ac:spMkLst>
        </pc:spChg>
        <pc:grpChg chg="add del">
          <ac:chgData name="Hung Do" userId="f7c70c07-4541-46d9-8d6c-a4492e5fd1a3" providerId="ADAL" clId="{461BED09-003C-468C-A8AF-B9F1E234C5CC}" dt="2024-01-24T01:30:34.737" v="1927"/>
          <ac:grpSpMkLst>
            <pc:docMk/>
            <pc:sldMk cId="3248858543" sldId="265"/>
            <ac:grpSpMk id="2417" creationId="{393D07FD-8A77-486D-A79A-92CAD7BBAB00}"/>
          </ac:grpSpMkLst>
        </pc:grpChg>
      </pc:sldChg>
      <pc:sldChg chg="addSp delSp modSp new mod setBg">
        <pc:chgData name="Hung Do" userId="f7c70c07-4541-46d9-8d6c-a4492e5fd1a3" providerId="ADAL" clId="{461BED09-003C-468C-A8AF-B9F1E234C5CC}" dt="2024-01-24T07:41:11.897" v="3330" actId="1035"/>
        <pc:sldMkLst>
          <pc:docMk/>
          <pc:sldMk cId="3851064846" sldId="266"/>
        </pc:sldMkLst>
        <pc:spChg chg="mod ord">
          <ac:chgData name="Hung Do" userId="f7c70c07-4541-46d9-8d6c-a4492e5fd1a3" providerId="ADAL" clId="{461BED09-003C-468C-A8AF-B9F1E234C5CC}" dt="2024-01-24T07:41:11.897" v="3330" actId="1035"/>
          <ac:spMkLst>
            <pc:docMk/>
            <pc:sldMk cId="3851064846" sldId="266"/>
            <ac:spMk id="2" creationId="{AC3754F4-87BF-B0A3-D1DE-2F05B19D9517}"/>
          </ac:spMkLst>
        </pc:spChg>
        <pc:spChg chg="del">
          <ac:chgData name="Hung Do" userId="f7c70c07-4541-46d9-8d6c-a4492e5fd1a3" providerId="ADAL" clId="{461BED09-003C-468C-A8AF-B9F1E234C5CC}" dt="2024-01-24T07:38:19.786" v="3205" actId="26606"/>
          <ac:spMkLst>
            <pc:docMk/>
            <pc:sldMk cId="3851064846" sldId="266"/>
            <ac:spMk id="3" creationId="{BBDD0B6E-AF21-275D-FBAF-4DB06DAB21A0}"/>
          </ac:spMkLst>
        </pc:spChg>
        <pc:spChg chg="add">
          <ac:chgData name="Hung Do" userId="f7c70c07-4541-46d9-8d6c-a4492e5fd1a3" providerId="ADAL" clId="{461BED09-003C-468C-A8AF-B9F1E234C5CC}" dt="2024-01-24T07:38:19.786" v="3205" actId="26606"/>
          <ac:spMkLst>
            <pc:docMk/>
            <pc:sldMk cId="3851064846" sldId="266"/>
            <ac:spMk id="6210" creationId="{58789E63-C78D-4210-8A38-DD6FB3B6BACD}"/>
          </ac:spMkLst>
        </pc:spChg>
        <pc:spChg chg="add">
          <ac:chgData name="Hung Do" userId="f7c70c07-4541-46d9-8d6c-a4492e5fd1a3" providerId="ADAL" clId="{461BED09-003C-468C-A8AF-B9F1E234C5CC}" dt="2024-01-24T07:38:19.786" v="3205" actId="26606"/>
          <ac:spMkLst>
            <pc:docMk/>
            <pc:sldMk cId="3851064846" sldId="266"/>
            <ac:spMk id="6212" creationId="{9DE10C47-AF4B-43D9-ACC0-A3FB23B1194C}"/>
          </ac:spMkLst>
        </pc:spChg>
        <pc:grpChg chg="add">
          <ac:chgData name="Hung Do" userId="f7c70c07-4541-46d9-8d6c-a4492e5fd1a3" providerId="ADAL" clId="{461BED09-003C-468C-A8AF-B9F1E234C5CC}" dt="2024-01-24T07:38:19.786" v="3205" actId="26606"/>
          <ac:grpSpMkLst>
            <pc:docMk/>
            <pc:sldMk cId="3851064846" sldId="266"/>
            <ac:grpSpMk id="6151" creationId="{71AFD227-869A-489C-A9B5-3F0498DF3C0C}"/>
          </ac:grpSpMkLst>
        </pc:grpChg>
        <pc:picChg chg="add del">
          <ac:chgData name="Hung Do" userId="f7c70c07-4541-46d9-8d6c-a4492e5fd1a3" providerId="ADAL" clId="{461BED09-003C-468C-A8AF-B9F1E234C5CC}" dt="2024-01-24T07:37:32.872" v="3203" actId="22"/>
          <ac:picMkLst>
            <pc:docMk/>
            <pc:sldMk cId="3851064846" sldId="266"/>
            <ac:picMk id="5" creationId="{8D332BD7-FA88-4A4E-9557-C875EFF3B542}"/>
          </ac:picMkLst>
        </pc:picChg>
        <pc:picChg chg="add mod">
          <ac:chgData name="Hung Do" userId="f7c70c07-4541-46d9-8d6c-a4492e5fd1a3" providerId="ADAL" clId="{461BED09-003C-468C-A8AF-B9F1E234C5CC}" dt="2024-01-24T07:40:53.981" v="3282" actId="1076"/>
          <ac:picMkLst>
            <pc:docMk/>
            <pc:sldMk cId="3851064846" sldId="266"/>
            <ac:picMk id="6146" creationId="{443459CF-6EB8-4744-D7ED-B2246E4084E7}"/>
          </ac:picMkLst>
        </pc:picChg>
      </pc:sldChg>
      <pc:sldChg chg="addSp delSp modSp new del mod setBg">
        <pc:chgData name="Hung Do" userId="f7c70c07-4541-46d9-8d6c-a4492e5fd1a3" providerId="ADAL" clId="{461BED09-003C-468C-A8AF-B9F1E234C5CC}" dt="2024-01-24T07:29:56.493" v="3169" actId="47"/>
        <pc:sldMkLst>
          <pc:docMk/>
          <pc:sldMk cId="2401018575" sldId="267"/>
        </pc:sldMkLst>
        <pc:spChg chg="mod">
          <ac:chgData name="Hung Do" userId="f7c70c07-4541-46d9-8d6c-a4492e5fd1a3" providerId="ADAL" clId="{461BED09-003C-468C-A8AF-B9F1E234C5CC}" dt="2024-01-24T07:29:19.344" v="3164" actId="26606"/>
          <ac:spMkLst>
            <pc:docMk/>
            <pc:sldMk cId="2401018575" sldId="267"/>
            <ac:spMk id="2" creationId="{57D461FA-FA97-E8B2-5A09-2021D538F649}"/>
          </ac:spMkLst>
        </pc:spChg>
        <pc:spChg chg="mod">
          <ac:chgData name="Hung Do" userId="f7c70c07-4541-46d9-8d6c-a4492e5fd1a3" providerId="ADAL" clId="{461BED09-003C-468C-A8AF-B9F1E234C5CC}" dt="2024-01-24T07:29:19.344" v="3164" actId="26606"/>
          <ac:spMkLst>
            <pc:docMk/>
            <pc:sldMk cId="2401018575" sldId="267"/>
            <ac:spMk id="3" creationId="{FA82D196-7D61-DF87-3CB3-90CABA457A52}"/>
          </ac:spMkLst>
        </pc:spChg>
        <pc:spChg chg="add del">
          <ac:chgData name="Hung Do" userId="f7c70c07-4541-46d9-8d6c-a4492e5fd1a3" providerId="ADAL" clId="{461BED09-003C-468C-A8AF-B9F1E234C5CC}" dt="2024-01-24T07:29:17.289" v="3161" actId="26606"/>
          <ac:spMkLst>
            <pc:docMk/>
            <pc:sldMk cId="2401018575" sldId="267"/>
            <ac:spMk id="8" creationId="{368CBA64-7743-4C5C-83B8-655DE14502ED}"/>
          </ac:spMkLst>
        </pc:spChg>
        <pc:spChg chg="add del">
          <ac:chgData name="Hung Do" userId="f7c70c07-4541-46d9-8d6c-a4492e5fd1a3" providerId="ADAL" clId="{461BED09-003C-468C-A8AF-B9F1E234C5CC}" dt="2024-01-24T07:29:17.289" v="3161" actId="26606"/>
          <ac:spMkLst>
            <pc:docMk/>
            <pc:sldMk cId="2401018575" sldId="267"/>
            <ac:spMk id="161" creationId="{B4CE0640-B5AC-420F-A979-4701983D46CE}"/>
          </ac:spMkLst>
        </pc:spChg>
        <pc:spChg chg="add del">
          <ac:chgData name="Hung Do" userId="f7c70c07-4541-46d9-8d6c-a4492e5fd1a3" providerId="ADAL" clId="{461BED09-003C-468C-A8AF-B9F1E234C5CC}" dt="2024-01-24T07:29:19.290" v="3163" actId="26606"/>
          <ac:spMkLst>
            <pc:docMk/>
            <pc:sldMk cId="2401018575" sldId="267"/>
            <ac:spMk id="163" creationId="{9FF4A234-29BA-4B70-BFC0-64FBB64F2A7B}"/>
          </ac:spMkLst>
        </pc:spChg>
        <pc:spChg chg="add del">
          <ac:chgData name="Hung Do" userId="f7c70c07-4541-46d9-8d6c-a4492e5fd1a3" providerId="ADAL" clId="{461BED09-003C-468C-A8AF-B9F1E234C5CC}" dt="2024-01-24T07:29:19.290" v="3163" actId="26606"/>
          <ac:spMkLst>
            <pc:docMk/>
            <pc:sldMk cId="2401018575" sldId="267"/>
            <ac:spMk id="164" creationId="{869C3428-7E23-4E31-828E-09F276DACD22}"/>
          </ac:spMkLst>
        </pc:spChg>
        <pc:spChg chg="add del">
          <ac:chgData name="Hung Do" userId="f7c70c07-4541-46d9-8d6c-a4492e5fd1a3" providerId="ADAL" clId="{461BED09-003C-468C-A8AF-B9F1E234C5CC}" dt="2024-01-24T07:29:19.290" v="3163" actId="26606"/>
          <ac:spMkLst>
            <pc:docMk/>
            <pc:sldMk cId="2401018575" sldId="267"/>
            <ac:spMk id="165" creationId="{9C67262A-6EF1-49ED-B8DE-DDD3E580425A}"/>
          </ac:spMkLst>
        </pc:spChg>
        <pc:spChg chg="add del">
          <ac:chgData name="Hung Do" userId="f7c70c07-4541-46d9-8d6c-a4492e5fd1a3" providerId="ADAL" clId="{461BED09-003C-468C-A8AF-B9F1E234C5CC}" dt="2024-01-24T07:29:19.290" v="3163" actId="26606"/>
          <ac:spMkLst>
            <pc:docMk/>
            <pc:sldMk cId="2401018575" sldId="267"/>
            <ac:spMk id="166" creationId="{97492946-B39C-4250-B4C8-D82A2504372F}"/>
          </ac:spMkLst>
        </pc:spChg>
        <pc:spChg chg="add del">
          <ac:chgData name="Hung Do" userId="f7c70c07-4541-46d9-8d6c-a4492e5fd1a3" providerId="ADAL" clId="{461BED09-003C-468C-A8AF-B9F1E234C5CC}" dt="2024-01-24T07:29:19.290" v="3163" actId="26606"/>
          <ac:spMkLst>
            <pc:docMk/>
            <pc:sldMk cId="2401018575" sldId="267"/>
            <ac:spMk id="167" creationId="{B30D69F3-F5DC-4D65-B4AF-733FF6D50D43}"/>
          </ac:spMkLst>
        </pc:spChg>
        <pc:spChg chg="add">
          <ac:chgData name="Hung Do" userId="f7c70c07-4541-46d9-8d6c-a4492e5fd1a3" providerId="ADAL" clId="{461BED09-003C-468C-A8AF-B9F1E234C5CC}" dt="2024-01-24T07:29:19.344" v="3164" actId="26606"/>
          <ac:spMkLst>
            <pc:docMk/>
            <pc:sldMk cId="2401018575" sldId="267"/>
            <ac:spMk id="313" creationId="{368CBA64-7743-4C5C-83B8-655DE14502ED}"/>
          </ac:spMkLst>
        </pc:spChg>
        <pc:spChg chg="add">
          <ac:chgData name="Hung Do" userId="f7c70c07-4541-46d9-8d6c-a4492e5fd1a3" providerId="ADAL" clId="{461BED09-003C-468C-A8AF-B9F1E234C5CC}" dt="2024-01-24T07:29:19.344" v="3164" actId="26606"/>
          <ac:spMkLst>
            <pc:docMk/>
            <pc:sldMk cId="2401018575" sldId="267"/>
            <ac:spMk id="316" creationId="{B4CE0640-B5AC-420F-A979-4701983D46CE}"/>
          </ac:spMkLst>
        </pc:spChg>
        <pc:grpChg chg="add del">
          <ac:chgData name="Hung Do" userId="f7c70c07-4541-46d9-8d6c-a4492e5fd1a3" providerId="ADAL" clId="{461BED09-003C-468C-A8AF-B9F1E234C5CC}" dt="2024-01-24T07:29:17.289" v="3161" actId="26606"/>
          <ac:grpSpMkLst>
            <pc:docMk/>
            <pc:sldMk cId="2401018575" sldId="267"/>
            <ac:grpSpMk id="10" creationId="{12153040-1C1F-4962-9E5D-0793F73FC5CB}"/>
          </ac:grpSpMkLst>
        </pc:grpChg>
        <pc:grpChg chg="add del">
          <ac:chgData name="Hung Do" userId="f7c70c07-4541-46d9-8d6c-a4492e5fd1a3" providerId="ADAL" clId="{461BED09-003C-468C-A8AF-B9F1E234C5CC}" dt="2024-01-24T07:29:17.289" v="3161" actId="26606"/>
          <ac:grpSpMkLst>
            <pc:docMk/>
            <pc:sldMk cId="2401018575" sldId="267"/>
            <ac:grpSpMk id="85" creationId="{9E420B60-EB39-4544-87CE-09C5D7DE30C7}"/>
          </ac:grpSpMkLst>
        </pc:grpChg>
        <pc:grpChg chg="add del">
          <ac:chgData name="Hung Do" userId="f7c70c07-4541-46d9-8d6c-a4492e5fd1a3" providerId="ADAL" clId="{461BED09-003C-468C-A8AF-B9F1E234C5CC}" dt="2024-01-24T07:29:19.290" v="3163" actId="26606"/>
          <ac:grpSpMkLst>
            <pc:docMk/>
            <pc:sldMk cId="2401018575" sldId="267"/>
            <ac:grpSpMk id="168" creationId="{7C3FF339-0C9A-4139-9C80-B154CB1E68FD}"/>
          </ac:grpSpMkLst>
        </pc:grpChg>
        <pc:grpChg chg="add">
          <ac:chgData name="Hung Do" userId="f7c70c07-4541-46d9-8d6c-a4492e5fd1a3" providerId="ADAL" clId="{461BED09-003C-468C-A8AF-B9F1E234C5CC}" dt="2024-01-24T07:29:19.344" v="3164" actId="26606"/>
          <ac:grpSpMkLst>
            <pc:docMk/>
            <pc:sldMk cId="2401018575" sldId="267"/>
            <ac:grpSpMk id="314" creationId="{12153040-1C1F-4962-9E5D-0793F73FC5CB}"/>
          </ac:grpSpMkLst>
        </pc:grpChg>
        <pc:grpChg chg="add">
          <ac:chgData name="Hung Do" userId="f7c70c07-4541-46d9-8d6c-a4492e5fd1a3" providerId="ADAL" clId="{461BED09-003C-468C-A8AF-B9F1E234C5CC}" dt="2024-01-24T07:29:19.344" v="3164" actId="26606"/>
          <ac:grpSpMkLst>
            <pc:docMk/>
            <pc:sldMk cId="2401018575" sldId="267"/>
            <ac:grpSpMk id="315" creationId="{9E420B60-EB39-4544-87CE-09C5D7DE30C7}"/>
          </ac:grpSpMkLst>
        </pc:grpChg>
      </pc:sldChg>
      <pc:sldChg chg="addSp delSp modSp new mod setBg">
        <pc:chgData name="Hung Do" userId="f7c70c07-4541-46d9-8d6c-a4492e5fd1a3" providerId="ADAL" clId="{461BED09-003C-468C-A8AF-B9F1E234C5CC}" dt="2024-01-24T07:29:49.371" v="3168" actId="2711"/>
        <pc:sldMkLst>
          <pc:docMk/>
          <pc:sldMk cId="3263043146" sldId="268"/>
        </pc:sldMkLst>
        <pc:spChg chg="del">
          <ac:chgData name="Hung Do" userId="f7c70c07-4541-46d9-8d6c-a4492e5fd1a3" providerId="ADAL" clId="{461BED09-003C-468C-A8AF-B9F1E234C5CC}" dt="2024-01-24T07:29:01.703" v="3159" actId="26606"/>
          <ac:spMkLst>
            <pc:docMk/>
            <pc:sldMk cId="3263043146" sldId="268"/>
            <ac:spMk id="2" creationId="{E3029E58-D979-BC23-5EA8-05734DC21B5F}"/>
          </ac:spMkLst>
        </pc:spChg>
        <pc:spChg chg="del">
          <ac:chgData name="Hung Do" userId="f7c70c07-4541-46d9-8d6c-a4492e5fd1a3" providerId="ADAL" clId="{461BED09-003C-468C-A8AF-B9F1E234C5CC}" dt="2024-01-24T07:29:01.703" v="3159" actId="26606"/>
          <ac:spMkLst>
            <pc:docMk/>
            <pc:sldMk cId="3263043146" sldId="268"/>
            <ac:spMk id="3" creationId="{C93F540B-D402-EBFD-1A2F-0F1BA01760DC}"/>
          </ac:spMkLst>
        </pc:spChg>
        <pc:spChg chg="add mod">
          <ac:chgData name="Hung Do" userId="f7c70c07-4541-46d9-8d6c-a4492e5fd1a3" providerId="ADAL" clId="{461BED09-003C-468C-A8AF-B9F1E234C5CC}" dt="2024-01-24T07:29:49.371" v="3168" actId="2711"/>
          <ac:spMkLst>
            <pc:docMk/>
            <pc:sldMk cId="3263043146" sldId="268"/>
            <ac:spMk id="4" creationId="{1FA06481-0661-EACB-2DF4-ACF2E7D5AC56}"/>
          </ac:spMkLst>
        </pc:spChg>
        <pc:spChg chg="add del">
          <ac:chgData name="Hung Do" userId="f7c70c07-4541-46d9-8d6c-a4492e5fd1a3" providerId="ADAL" clId="{461BED09-003C-468C-A8AF-B9F1E234C5CC}" dt="2024-01-24T07:29:34.911" v="3166" actId="26606"/>
          <ac:spMkLst>
            <pc:docMk/>
            <pc:sldMk cId="3263043146" sldId="268"/>
            <ac:spMk id="5186" creationId="{6BB4A288-31AD-48C2-B51A-26D773DE2A21}"/>
          </ac:spMkLst>
        </pc:spChg>
        <pc:spChg chg="add">
          <ac:chgData name="Hung Do" userId="f7c70c07-4541-46d9-8d6c-a4492e5fd1a3" providerId="ADAL" clId="{461BED09-003C-468C-A8AF-B9F1E234C5CC}" dt="2024-01-24T07:29:34.911" v="3166" actId="26606"/>
          <ac:spMkLst>
            <pc:docMk/>
            <pc:sldMk cId="3263043146" sldId="268"/>
            <ac:spMk id="5250" creationId="{58789E63-C78D-4210-8A38-DD6FB3B6BACD}"/>
          </ac:spMkLst>
        </pc:spChg>
        <pc:spChg chg="add">
          <ac:chgData name="Hung Do" userId="f7c70c07-4541-46d9-8d6c-a4492e5fd1a3" providerId="ADAL" clId="{461BED09-003C-468C-A8AF-B9F1E234C5CC}" dt="2024-01-24T07:29:34.911" v="3166" actId="26606"/>
          <ac:spMkLst>
            <pc:docMk/>
            <pc:sldMk cId="3263043146" sldId="268"/>
            <ac:spMk id="5252" creationId="{9DE10C47-AF4B-43D9-ACC0-A3FB23B1194C}"/>
          </ac:spMkLst>
        </pc:spChg>
        <pc:grpChg chg="add del">
          <ac:chgData name="Hung Do" userId="f7c70c07-4541-46d9-8d6c-a4492e5fd1a3" providerId="ADAL" clId="{461BED09-003C-468C-A8AF-B9F1E234C5CC}" dt="2024-01-24T07:29:34.911" v="3166" actId="26606"/>
          <ac:grpSpMkLst>
            <pc:docMk/>
            <pc:sldMk cId="3263043146" sldId="268"/>
            <ac:grpSpMk id="5127" creationId="{71AFD227-869A-489C-A9B5-3F0498DF3C0C}"/>
          </ac:grpSpMkLst>
        </pc:grpChg>
        <pc:grpChg chg="add">
          <ac:chgData name="Hung Do" userId="f7c70c07-4541-46d9-8d6c-a4492e5fd1a3" providerId="ADAL" clId="{461BED09-003C-468C-A8AF-B9F1E234C5CC}" dt="2024-01-24T07:29:34.911" v="3166" actId="26606"/>
          <ac:grpSpMkLst>
            <pc:docMk/>
            <pc:sldMk cId="3263043146" sldId="268"/>
            <ac:grpSpMk id="5191" creationId="{71AFD227-869A-489C-A9B5-3F0498DF3C0C}"/>
          </ac:grpSpMkLst>
        </pc:grpChg>
        <pc:picChg chg="add mod">
          <ac:chgData name="Hung Do" userId="f7c70c07-4541-46d9-8d6c-a4492e5fd1a3" providerId="ADAL" clId="{461BED09-003C-468C-A8AF-B9F1E234C5CC}" dt="2024-01-24T07:29:01.703" v="3159" actId="26606"/>
          <ac:picMkLst>
            <pc:docMk/>
            <pc:sldMk cId="3263043146" sldId="268"/>
            <ac:picMk id="5122" creationId="{BEE9A039-2FF5-5E0B-F454-E14C00212B6F}"/>
          </ac:picMkLst>
        </pc:picChg>
      </pc:sldChg>
      <pc:sldChg chg="addSp modSp new mod">
        <pc:chgData name="Hung Do" userId="f7c70c07-4541-46d9-8d6c-a4492e5fd1a3" providerId="ADAL" clId="{461BED09-003C-468C-A8AF-B9F1E234C5CC}" dt="2024-01-24T08:46:31.574" v="6459" actId="12"/>
        <pc:sldMkLst>
          <pc:docMk/>
          <pc:sldMk cId="237144971" sldId="269"/>
        </pc:sldMkLst>
        <pc:spChg chg="mod">
          <ac:chgData name="Hung Do" userId="f7c70c07-4541-46d9-8d6c-a4492e5fd1a3" providerId="ADAL" clId="{461BED09-003C-468C-A8AF-B9F1E234C5CC}" dt="2024-01-24T08:14:16.459" v="3505" actId="20577"/>
          <ac:spMkLst>
            <pc:docMk/>
            <pc:sldMk cId="237144971" sldId="269"/>
            <ac:spMk id="2" creationId="{B350255F-7FDC-A915-0058-76975A5FDC61}"/>
          </ac:spMkLst>
        </pc:spChg>
        <pc:spChg chg="mod">
          <ac:chgData name="Hung Do" userId="f7c70c07-4541-46d9-8d6c-a4492e5fd1a3" providerId="ADAL" clId="{461BED09-003C-468C-A8AF-B9F1E234C5CC}" dt="2024-01-24T08:46:31.574" v="6459" actId="12"/>
          <ac:spMkLst>
            <pc:docMk/>
            <pc:sldMk cId="237144971" sldId="269"/>
            <ac:spMk id="3" creationId="{E6924D53-0F8B-CD5C-9CF2-8367A867B3A8}"/>
          </ac:spMkLst>
        </pc:spChg>
        <pc:spChg chg="add">
          <ac:chgData name="Hung Do" userId="f7c70c07-4541-46d9-8d6c-a4492e5fd1a3" providerId="ADAL" clId="{461BED09-003C-468C-A8AF-B9F1E234C5CC}" dt="2024-01-24T08:45:14.395" v="6373"/>
          <ac:spMkLst>
            <pc:docMk/>
            <pc:sldMk cId="237144971" sldId="269"/>
            <ac:spMk id="4" creationId="{430B9569-CC93-5F99-0D9B-FFF784C85AD7}"/>
          </ac:spMkLst>
        </pc:spChg>
      </pc:sldChg>
      <pc:sldChg chg="addSp delSp modSp new mod">
        <pc:chgData name="Hung Do" userId="f7c70c07-4541-46d9-8d6c-a4492e5fd1a3" providerId="ADAL" clId="{461BED09-003C-468C-A8AF-B9F1E234C5CC}" dt="2024-01-24T09:43:29.638" v="7984" actId="1076"/>
        <pc:sldMkLst>
          <pc:docMk/>
          <pc:sldMk cId="3267475249" sldId="270"/>
        </pc:sldMkLst>
        <pc:spChg chg="mod">
          <ac:chgData name="Hung Do" userId="f7c70c07-4541-46d9-8d6c-a4492e5fd1a3" providerId="ADAL" clId="{461BED09-003C-468C-A8AF-B9F1E234C5CC}" dt="2024-01-24T09:32:50.437" v="7892" actId="20577"/>
          <ac:spMkLst>
            <pc:docMk/>
            <pc:sldMk cId="3267475249" sldId="270"/>
            <ac:spMk id="2" creationId="{0DE7CCCF-5D9F-BCF9-9C98-1A7227495C23}"/>
          </ac:spMkLst>
        </pc:spChg>
        <pc:spChg chg="del">
          <ac:chgData name="Hung Do" userId="f7c70c07-4541-46d9-8d6c-a4492e5fd1a3" providerId="ADAL" clId="{461BED09-003C-468C-A8AF-B9F1E234C5CC}" dt="2024-01-24T09:41:08.910" v="7893" actId="478"/>
          <ac:spMkLst>
            <pc:docMk/>
            <pc:sldMk cId="3267475249" sldId="270"/>
            <ac:spMk id="3" creationId="{D545F375-3C45-688E-C4CC-7D801E39EB59}"/>
          </ac:spMkLst>
        </pc:spChg>
        <pc:picChg chg="add mod">
          <ac:chgData name="Hung Do" userId="f7c70c07-4541-46d9-8d6c-a4492e5fd1a3" providerId="ADAL" clId="{461BED09-003C-468C-A8AF-B9F1E234C5CC}" dt="2024-01-24T09:43:29.638" v="7984" actId="1076"/>
          <ac:picMkLst>
            <pc:docMk/>
            <pc:sldMk cId="3267475249" sldId="270"/>
            <ac:picMk id="4" creationId="{B6B1A3D6-84FB-B9AD-BDFE-EB14B172DB81}"/>
          </ac:picMkLst>
        </pc:picChg>
      </pc:sldChg>
      <pc:sldChg chg="modSp new mod modNotesTx">
        <pc:chgData name="Hung Do" userId="f7c70c07-4541-46d9-8d6c-a4492e5fd1a3" providerId="ADAL" clId="{461BED09-003C-468C-A8AF-B9F1E234C5CC}" dt="2024-01-24T09:57:04.224" v="8114"/>
        <pc:sldMkLst>
          <pc:docMk/>
          <pc:sldMk cId="487586295" sldId="271"/>
        </pc:sldMkLst>
        <pc:spChg chg="mod">
          <ac:chgData name="Hung Do" userId="f7c70c07-4541-46d9-8d6c-a4492e5fd1a3" providerId="ADAL" clId="{461BED09-003C-468C-A8AF-B9F1E234C5CC}" dt="2024-01-24T09:42:53.990" v="7968" actId="20577"/>
          <ac:spMkLst>
            <pc:docMk/>
            <pc:sldMk cId="487586295" sldId="271"/>
            <ac:spMk id="2" creationId="{2F9984E9-A8CD-BC37-389D-158888395513}"/>
          </ac:spMkLst>
        </pc:spChg>
        <pc:spChg chg="mod">
          <ac:chgData name="Hung Do" userId="f7c70c07-4541-46d9-8d6c-a4492e5fd1a3" providerId="ADAL" clId="{461BED09-003C-468C-A8AF-B9F1E234C5CC}" dt="2024-01-24T09:49:25.978" v="8113" actId="6549"/>
          <ac:spMkLst>
            <pc:docMk/>
            <pc:sldMk cId="487586295" sldId="271"/>
            <ac:spMk id="3" creationId="{94E968EF-62AD-9BD0-CA1A-7F2349520BEB}"/>
          </ac:spMkLst>
        </pc:spChg>
      </pc:sldChg>
      <pc:sldChg chg="new del">
        <pc:chgData name="Hung Do" userId="f7c70c07-4541-46d9-8d6c-a4492e5fd1a3" providerId="ADAL" clId="{461BED09-003C-468C-A8AF-B9F1E234C5CC}" dt="2024-01-24T09:12:00.692" v="7473" actId="680"/>
        <pc:sldMkLst>
          <pc:docMk/>
          <pc:sldMk cId="2250557521" sldId="271"/>
        </pc:sldMkLst>
      </pc:sldChg>
      <pc:sldMasterChg chg="modSldLayout">
        <pc:chgData name="Hung Do" userId="f7c70c07-4541-46d9-8d6c-a4492e5fd1a3" providerId="ADAL" clId="{461BED09-003C-468C-A8AF-B9F1E234C5CC}" dt="2024-01-23T08:41:31.716" v="44" actId="2711"/>
        <pc:sldMasterMkLst>
          <pc:docMk/>
          <pc:sldMasterMk cId="1733237626" sldId="2147483712"/>
        </pc:sldMasterMkLst>
        <pc:sldLayoutChg chg="modSp">
          <pc:chgData name="Hung Do" userId="f7c70c07-4541-46d9-8d6c-a4492e5fd1a3" providerId="ADAL" clId="{461BED09-003C-468C-A8AF-B9F1E234C5CC}" dt="2024-01-23T08:41:31.716" v="44" actId="2711"/>
          <pc:sldLayoutMkLst>
            <pc:docMk/>
            <pc:sldMasterMk cId="1733237626" sldId="2147483712"/>
            <pc:sldLayoutMk cId="3511810886" sldId="2147483708"/>
          </pc:sldLayoutMkLst>
          <pc:spChg chg="mod">
            <ac:chgData name="Hung Do" userId="f7c70c07-4541-46d9-8d6c-a4492e5fd1a3" providerId="ADAL" clId="{461BED09-003C-468C-A8AF-B9F1E234C5CC}" dt="2024-01-23T08:41:24.871" v="43" actId="2711"/>
            <ac:spMkLst>
              <pc:docMk/>
              <pc:sldMasterMk cId="1733237626" sldId="2147483712"/>
              <pc:sldLayoutMk cId="3511810886" sldId="2147483708"/>
              <ac:spMk id="2" creationId="{DC9BA523-EF01-4656-9D54-347E984FD329}"/>
            </ac:spMkLst>
          </pc:spChg>
          <pc:spChg chg="mod">
            <ac:chgData name="Hung Do" userId="f7c70c07-4541-46d9-8d6c-a4492e5fd1a3" providerId="ADAL" clId="{461BED09-003C-468C-A8AF-B9F1E234C5CC}" dt="2024-01-23T08:41:31.716" v="44" actId="2711"/>
            <ac:spMkLst>
              <pc:docMk/>
              <pc:sldMasterMk cId="1733237626" sldId="2147483712"/>
              <pc:sldLayoutMk cId="3511810886" sldId="2147483708"/>
              <ac:spMk id="3" creationId="{2AD52871-79D5-420E-8207-BEF7BE44A9B6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52BD2-28C4-428F-87CA-C4020DDF997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2A0A0-5BF2-4D6C-B262-0E0B91FBD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5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0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6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1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5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7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5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2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6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3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 spc="12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 spc="9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 spc="9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 spc="9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 spc="9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 spc="9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52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hương pháp nghiên cứu chính trong bài">
            <a:extLst>
              <a:ext uri="{FF2B5EF4-FFF2-40B4-BE49-F238E27FC236}">
                <a16:creationId xmlns:a16="http://schemas.microsoft.com/office/drawing/2014/main" id="{9CAE0DD9-1061-F6A1-6DA8-449D690498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1"/>
          <a:stretch/>
        </p:blipFill>
        <p:spPr bwMode="auto">
          <a:xfrm>
            <a:off x="9" y="-1119"/>
            <a:ext cx="12191982" cy="685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" name="Rectangle 1053">
            <a:extLst>
              <a:ext uri="{FF2B5EF4-FFF2-40B4-BE49-F238E27FC236}">
                <a16:creationId xmlns:a16="http://schemas.microsoft.com/office/drawing/2014/main" id="{C6C3E48C-655A-4982-8E73-7FB0D9E65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" y="3307170"/>
            <a:ext cx="12191982" cy="3558767"/>
          </a:xfrm>
          <a:prstGeom prst="rect">
            <a:avLst/>
          </a:prstGeom>
          <a:gradFill>
            <a:gsLst>
              <a:gs pos="89000">
                <a:srgbClr val="000000">
                  <a:alpha val="0"/>
                </a:srgbClr>
              </a:gs>
              <a:gs pos="0">
                <a:schemeClr val="tx1"/>
              </a:gs>
              <a:gs pos="56000">
                <a:srgbClr val="000000">
                  <a:alpha val="26000"/>
                </a:srgbClr>
              </a:gs>
              <a:gs pos="14000">
                <a:srgbClr val="000000">
                  <a:alpha val="37000"/>
                </a:srgbClr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DAE294-338E-DF44-AD76-41BBD0B76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387" y="3717718"/>
            <a:ext cx="10141992" cy="1602778"/>
          </a:xfrm>
          <a:solidFill>
            <a:srgbClr val="0070C0">
              <a:alpha val="43000"/>
            </a:srgb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TỔNG QUAN TÌNH HÌNH NGHIÊN CỨU</a:t>
            </a:r>
            <a:b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A6D59-6E5E-C7F3-50B4-169A4CC0E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1178" y="5478287"/>
            <a:ext cx="5909481" cy="81137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ĐỖ VĂN HÙNG</a:t>
            </a:r>
          </a:p>
          <a:p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1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91" name="Group 5190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5192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93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94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95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96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97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98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99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0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1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2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3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4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5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6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7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8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09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0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1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2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3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4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5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6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7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8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19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0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1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2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3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4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5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6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7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8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29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0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1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2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3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4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5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6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7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8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39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40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41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42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43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44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45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46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47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48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5250" name="Rectangle 5249">
            <a:extLst>
              <a:ext uri="{FF2B5EF4-FFF2-40B4-BE49-F238E27FC236}">
                <a16:creationId xmlns:a16="http://schemas.microsoft.com/office/drawing/2014/main" id="{58789E63-C78D-4210-8A38-DD6FB3B6B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ow to Write the Background of a Study | AJE">
            <a:extLst>
              <a:ext uri="{FF2B5EF4-FFF2-40B4-BE49-F238E27FC236}">
                <a16:creationId xmlns:a16="http://schemas.microsoft.com/office/drawing/2014/main" id="{BEE9A039-2FF5-5E0B-F454-E14C00212B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-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52" name="Rectangle 5251">
            <a:extLst>
              <a:ext uri="{FF2B5EF4-FFF2-40B4-BE49-F238E27FC236}">
                <a16:creationId xmlns:a16="http://schemas.microsoft.com/office/drawing/2014/main" id="{9DE10C47-AF4B-43D9-ACC0-A3FB23B11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02967" cy="3974353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4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FA06481-0661-EACB-2DF4-ACF2E7D5A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7" y="2742393"/>
            <a:ext cx="7178723" cy="17570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200">
                <a:solidFill>
                  <a:srgbClr val="FFFFFF"/>
                </a:solidFill>
              </a:rPr>
              <a:t>KHÁI NIỆM VÀ VAI TRÒ CỦA TỔNG QUAN</a:t>
            </a:r>
          </a:p>
        </p:txBody>
      </p:sp>
    </p:spTree>
    <p:extLst>
      <p:ext uri="{BB962C8B-B14F-4D97-AF65-F5344CB8AC3E}">
        <p14:creationId xmlns:p14="http://schemas.microsoft.com/office/powerpoint/2010/main" val="3263043146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Yu Mincho Demibold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20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Yu Gothic</vt:lpstr>
      <vt:lpstr>Yu Mincho Demibold</vt:lpstr>
      <vt:lpstr>Aptos</vt:lpstr>
      <vt:lpstr>Arial</vt:lpstr>
      <vt:lpstr>BohemianVTI</vt:lpstr>
      <vt:lpstr>TỔNG QUAN TÌNH HÌNH NGHIÊN CỨU LITERATURE REVIEW</vt:lpstr>
      <vt:lpstr>KHÁI NIỆM VÀ VAI TRÒ CỦA TỔNG QUAN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TỔNG QUAN TÌNH HÌNH NGHIÊN CỨU LITERATURE REVIEW</dc:title>
  <dc:creator>Hung Do</dc:creator>
  <cp:lastModifiedBy>Microsoft Office User</cp:lastModifiedBy>
  <cp:revision>3</cp:revision>
  <dcterms:created xsi:type="dcterms:W3CDTF">2024-01-23T08:21:24Z</dcterms:created>
  <dcterms:modified xsi:type="dcterms:W3CDTF">2024-04-08T15:54:42Z</dcterms:modified>
</cp:coreProperties>
</file>